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97" r:id="rId5"/>
    <p:sldId id="301" r:id="rId6"/>
    <p:sldId id="310" r:id="rId7"/>
    <p:sldId id="300" r:id="rId8"/>
    <p:sldId id="304" r:id="rId9"/>
    <p:sldId id="305" r:id="rId10"/>
    <p:sldId id="303" r:id="rId11"/>
    <p:sldId id="302" r:id="rId12"/>
    <p:sldId id="312" r:id="rId13"/>
    <p:sldId id="306" r:id="rId14"/>
    <p:sldId id="308" r:id="rId15"/>
    <p:sldId id="307" r:id="rId16"/>
    <p:sldId id="309" r:id="rId17"/>
    <p:sldId id="311"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B34"/>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37F5A-D09D-0289-705D-E1BECC567302}" v="662" dt="2024-09-22T00:50:15.158"/>
    <p1510:client id="{5D898ACD-3796-04CC-3E61-71DDE5DC299A}" v="4200" dt="2024-09-21T04:49:33.015"/>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5" autoAdjust="0"/>
    <p:restoredTop sz="95934" autoAdjust="0"/>
  </p:normalViewPr>
  <p:slideViewPr>
    <p:cSldViewPr snapToGrid="0">
      <p:cViewPr>
        <p:scale>
          <a:sx n="100" d="100"/>
          <a:sy n="100" d="100"/>
        </p:scale>
        <p:origin x="-1560" y="-6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h-Gwyneth Del Rosario" userId="S::j4delros@uwaterloo.ca::b1a6f9fe-3072-44f3-9071-10093068a8db" providerId="AD" clId="Web-{43F37F5A-D09D-0289-705D-E1BECC567302}"/>
    <pc:docChg chg="addSld delSld modSld sldOrd">
      <pc:chgData name="Johannah-Gwyneth Del Rosario" userId="S::j4delros@uwaterloo.ca::b1a6f9fe-3072-44f3-9071-10093068a8db" providerId="AD" clId="Web-{43F37F5A-D09D-0289-705D-E1BECC567302}" dt="2024-09-22T00:50:15.158" v="647"/>
      <pc:docMkLst>
        <pc:docMk/>
      </pc:docMkLst>
      <pc:sldChg chg="del">
        <pc:chgData name="Johannah-Gwyneth Del Rosario" userId="S::j4delros@uwaterloo.ca::b1a6f9fe-3072-44f3-9071-10093068a8db" providerId="AD" clId="Web-{43F37F5A-D09D-0289-705D-E1BECC567302}" dt="2024-09-22T00:50:15.158" v="647"/>
        <pc:sldMkLst>
          <pc:docMk/>
          <pc:sldMk cId="1175946214" sldId="292"/>
        </pc:sldMkLst>
      </pc:sldChg>
      <pc:sldChg chg="modSp">
        <pc:chgData name="Johannah-Gwyneth Del Rosario" userId="S::j4delros@uwaterloo.ca::b1a6f9fe-3072-44f3-9071-10093068a8db" providerId="AD" clId="Web-{43F37F5A-D09D-0289-705D-E1BECC567302}" dt="2024-09-21T23:39:39.068" v="100" actId="20577"/>
        <pc:sldMkLst>
          <pc:docMk/>
          <pc:sldMk cId="1820716671" sldId="301"/>
        </pc:sldMkLst>
        <pc:spChg chg="mod">
          <ac:chgData name="Johannah-Gwyneth Del Rosario" userId="S::j4delros@uwaterloo.ca::b1a6f9fe-3072-44f3-9071-10093068a8db" providerId="AD" clId="Web-{43F37F5A-D09D-0289-705D-E1BECC567302}" dt="2024-09-21T23:39:39.068" v="100" actId="20577"/>
          <ac:spMkLst>
            <pc:docMk/>
            <pc:sldMk cId="1820716671" sldId="301"/>
            <ac:spMk id="3" creationId="{E92B0A6A-F543-4021-C401-43270E1C0313}"/>
          </ac:spMkLst>
        </pc:spChg>
      </pc:sldChg>
      <pc:sldChg chg="modSp">
        <pc:chgData name="Johannah-Gwyneth Del Rosario" userId="S::j4delros@uwaterloo.ca::b1a6f9fe-3072-44f3-9071-10093068a8db" providerId="AD" clId="Web-{43F37F5A-D09D-0289-705D-E1BECC567302}" dt="2024-09-22T00:32:21.730" v="645" actId="14100"/>
        <pc:sldMkLst>
          <pc:docMk/>
          <pc:sldMk cId="3630796564" sldId="303"/>
        </pc:sldMkLst>
        <pc:spChg chg="mod">
          <ac:chgData name="Johannah-Gwyneth Del Rosario" userId="S::j4delros@uwaterloo.ca::b1a6f9fe-3072-44f3-9071-10093068a8db" providerId="AD" clId="Web-{43F37F5A-D09D-0289-705D-E1BECC567302}" dt="2024-09-22T00:32:21.730" v="645" actId="14100"/>
          <ac:spMkLst>
            <pc:docMk/>
            <pc:sldMk cId="3630796564" sldId="303"/>
            <ac:spMk id="3" creationId="{E92B0A6A-F543-4021-C401-43270E1C0313}"/>
          </ac:spMkLst>
        </pc:spChg>
      </pc:sldChg>
      <pc:sldChg chg="addSp delSp modSp">
        <pc:chgData name="Johannah-Gwyneth Del Rosario" userId="S::j4delros@uwaterloo.ca::b1a6f9fe-3072-44f3-9071-10093068a8db" providerId="AD" clId="Web-{43F37F5A-D09D-0289-705D-E1BECC567302}" dt="2024-09-21T15:42:19.806" v="22" actId="20577"/>
        <pc:sldMkLst>
          <pc:docMk/>
          <pc:sldMk cId="765661598" sldId="304"/>
        </pc:sldMkLst>
        <pc:spChg chg="mod">
          <ac:chgData name="Johannah-Gwyneth Del Rosario" userId="S::j4delros@uwaterloo.ca::b1a6f9fe-3072-44f3-9071-10093068a8db" providerId="AD" clId="Web-{43F37F5A-D09D-0289-705D-E1BECC567302}" dt="2024-09-21T15:42:19.806" v="22" actId="20577"/>
          <ac:spMkLst>
            <pc:docMk/>
            <pc:sldMk cId="765661598" sldId="304"/>
            <ac:spMk id="21" creationId="{A18D9E8A-2A9A-A6D2-AC67-E8FEB7AB1C3E}"/>
          </ac:spMkLst>
        </pc:spChg>
        <pc:picChg chg="add mod ord modCrop">
          <ac:chgData name="Johannah-Gwyneth Del Rosario" userId="S::j4delros@uwaterloo.ca::b1a6f9fe-3072-44f3-9071-10093068a8db" providerId="AD" clId="Web-{43F37F5A-D09D-0289-705D-E1BECC567302}" dt="2024-09-21T15:41:47.353" v="18"/>
          <ac:picMkLst>
            <pc:docMk/>
            <pc:sldMk cId="765661598" sldId="304"/>
            <ac:picMk id="2" creationId="{18847944-9715-22E6-36A1-E62D8812EB42}"/>
          </ac:picMkLst>
        </pc:picChg>
        <pc:picChg chg="del">
          <ac:chgData name="Johannah-Gwyneth Del Rosario" userId="S::j4delros@uwaterloo.ca::b1a6f9fe-3072-44f3-9071-10093068a8db" providerId="AD" clId="Web-{43F37F5A-D09D-0289-705D-E1BECC567302}" dt="2024-09-21T15:41:48.821" v="19"/>
          <ac:picMkLst>
            <pc:docMk/>
            <pc:sldMk cId="765661598" sldId="304"/>
            <ac:picMk id="11" creationId="{F6871339-316F-01CF-F073-8BE481274D69}"/>
          </ac:picMkLst>
        </pc:picChg>
      </pc:sldChg>
      <pc:sldChg chg="addSp delSp modSp">
        <pc:chgData name="Johannah-Gwyneth Del Rosario" userId="S::j4delros@uwaterloo.ca::b1a6f9fe-3072-44f3-9071-10093068a8db" providerId="AD" clId="Web-{43F37F5A-D09D-0289-705D-E1BECC567302}" dt="2024-09-21T15:41:21.540" v="11"/>
        <pc:sldMkLst>
          <pc:docMk/>
          <pc:sldMk cId="2541591148" sldId="305"/>
        </pc:sldMkLst>
        <pc:spChg chg="del mod">
          <ac:chgData name="Johannah-Gwyneth Del Rosario" userId="S::j4delros@uwaterloo.ca::b1a6f9fe-3072-44f3-9071-10093068a8db" providerId="AD" clId="Web-{43F37F5A-D09D-0289-705D-E1BECC567302}" dt="2024-09-21T15:40:59.461" v="1"/>
          <ac:spMkLst>
            <pc:docMk/>
            <pc:sldMk cId="2541591148" sldId="305"/>
            <ac:spMk id="3" creationId="{D94CC593-4C5B-55BC-0061-7A4B320B11FD}"/>
          </ac:spMkLst>
        </pc:spChg>
        <pc:spChg chg="add del mod">
          <ac:chgData name="Johannah-Gwyneth Del Rosario" userId="S::j4delros@uwaterloo.ca::b1a6f9fe-3072-44f3-9071-10093068a8db" providerId="AD" clId="Web-{43F37F5A-D09D-0289-705D-E1BECC567302}" dt="2024-09-21T15:41:05.164" v="2"/>
          <ac:spMkLst>
            <pc:docMk/>
            <pc:sldMk cId="2541591148" sldId="305"/>
            <ac:spMk id="4" creationId="{BE33DB8F-3CA1-341A-DFE7-3A2BE394CE5E}"/>
          </ac:spMkLst>
        </pc:spChg>
        <pc:spChg chg="add mod">
          <ac:chgData name="Johannah-Gwyneth Del Rosario" userId="S::j4delros@uwaterloo.ca::b1a6f9fe-3072-44f3-9071-10093068a8db" providerId="AD" clId="Web-{43F37F5A-D09D-0289-705D-E1BECC567302}" dt="2024-09-21T15:41:11.071" v="8" actId="20577"/>
          <ac:spMkLst>
            <pc:docMk/>
            <pc:sldMk cId="2541591148" sldId="305"/>
            <ac:spMk id="7" creationId="{345D436D-7380-6893-10A3-9B863D4412AA}"/>
          </ac:spMkLst>
        </pc:spChg>
        <pc:picChg chg="add del mod">
          <ac:chgData name="Johannah-Gwyneth Del Rosario" userId="S::j4delros@uwaterloo.ca::b1a6f9fe-3072-44f3-9071-10093068a8db" providerId="AD" clId="Web-{43F37F5A-D09D-0289-705D-E1BECC567302}" dt="2024-09-21T15:41:21.540" v="11"/>
          <ac:picMkLst>
            <pc:docMk/>
            <pc:sldMk cId="2541591148" sldId="305"/>
            <ac:picMk id="11" creationId="{9F90E8E0-1D76-AE30-92A1-09D59C2E2D32}"/>
          </ac:picMkLst>
        </pc:picChg>
      </pc:sldChg>
      <pc:sldChg chg="ord">
        <pc:chgData name="Johannah-Gwyneth Del Rosario" userId="S::j4delros@uwaterloo.ca::b1a6f9fe-3072-44f3-9071-10093068a8db" providerId="AD" clId="Web-{43F37F5A-D09D-0289-705D-E1BECC567302}" dt="2024-09-21T17:27:41.010" v="29"/>
        <pc:sldMkLst>
          <pc:docMk/>
          <pc:sldMk cId="1092908388" sldId="308"/>
        </pc:sldMkLst>
      </pc:sldChg>
      <pc:sldChg chg="addSp modSp addAnim delAnim modAnim">
        <pc:chgData name="Johannah-Gwyneth Del Rosario" userId="S::j4delros@uwaterloo.ca::b1a6f9fe-3072-44f3-9071-10093068a8db" providerId="AD" clId="Web-{43F37F5A-D09D-0289-705D-E1BECC567302}" dt="2024-09-22T00:23:54.636" v="644" actId="20577"/>
        <pc:sldMkLst>
          <pc:docMk/>
          <pc:sldMk cId="1625296106" sldId="309"/>
        </pc:sldMkLst>
        <pc:spChg chg="add mod">
          <ac:chgData name="Johannah-Gwyneth Del Rosario" userId="S::j4delros@uwaterloo.ca::b1a6f9fe-3072-44f3-9071-10093068a8db" providerId="AD" clId="Web-{43F37F5A-D09D-0289-705D-E1BECC567302}" dt="2024-09-22T00:15:53.651" v="613" actId="20577"/>
          <ac:spMkLst>
            <pc:docMk/>
            <pc:sldMk cId="1625296106" sldId="309"/>
            <ac:spMk id="3" creationId="{DBBEF89C-D5BE-3F3D-8996-29D9C04D14A4}"/>
          </ac:spMkLst>
        </pc:spChg>
        <pc:spChg chg="mod">
          <ac:chgData name="Johannah-Gwyneth Del Rosario" userId="S::j4delros@uwaterloo.ca::b1a6f9fe-3072-44f3-9071-10093068a8db" providerId="AD" clId="Web-{43F37F5A-D09D-0289-705D-E1BECC567302}" dt="2024-09-22T00:11:36.417" v="484" actId="1076"/>
          <ac:spMkLst>
            <pc:docMk/>
            <pc:sldMk cId="1625296106" sldId="309"/>
            <ac:spMk id="21" creationId="{4CAD41DA-8F54-D9CD-5154-5B3E8DADDCC4}"/>
          </ac:spMkLst>
        </pc:spChg>
        <pc:spChg chg="mod">
          <ac:chgData name="Johannah-Gwyneth Del Rosario" userId="S::j4delros@uwaterloo.ca::b1a6f9fe-3072-44f3-9071-10093068a8db" providerId="AD" clId="Web-{43F37F5A-D09D-0289-705D-E1BECC567302}" dt="2024-09-22T00:14:02.557" v="576" actId="1076"/>
          <ac:spMkLst>
            <pc:docMk/>
            <pc:sldMk cId="1625296106" sldId="309"/>
            <ac:spMk id="30" creationId="{FCB6D21C-9842-9617-54C1-4BD4B83B715F}"/>
          </ac:spMkLst>
        </pc:spChg>
        <pc:spChg chg="mod">
          <ac:chgData name="Johannah-Gwyneth Del Rosario" userId="S::j4delros@uwaterloo.ca::b1a6f9fe-3072-44f3-9071-10093068a8db" providerId="AD" clId="Web-{43F37F5A-D09D-0289-705D-E1BECC567302}" dt="2024-09-22T00:22:41.620" v="634" actId="20577"/>
          <ac:spMkLst>
            <pc:docMk/>
            <pc:sldMk cId="1625296106" sldId="309"/>
            <ac:spMk id="32" creationId="{4DD235DD-F99D-DDFB-C7A1-8D95B7BA320B}"/>
          </ac:spMkLst>
        </pc:spChg>
        <pc:spChg chg="mod">
          <ac:chgData name="Johannah-Gwyneth Del Rosario" userId="S::j4delros@uwaterloo.ca::b1a6f9fe-3072-44f3-9071-10093068a8db" providerId="AD" clId="Web-{43F37F5A-D09D-0289-705D-E1BECC567302}" dt="2024-09-22T00:23:54.636" v="644" actId="20577"/>
          <ac:spMkLst>
            <pc:docMk/>
            <pc:sldMk cId="1625296106" sldId="309"/>
            <ac:spMk id="33" creationId="{9BE39B3E-DDCC-C3B0-5273-874E2B8CC776}"/>
          </ac:spMkLst>
        </pc:spChg>
        <pc:spChg chg="mod">
          <ac:chgData name="Johannah-Gwyneth Del Rosario" userId="S::j4delros@uwaterloo.ca::b1a6f9fe-3072-44f3-9071-10093068a8db" providerId="AD" clId="Web-{43F37F5A-D09D-0289-705D-E1BECC567302}" dt="2024-09-22T00:11:30.713" v="483" actId="1076"/>
          <ac:spMkLst>
            <pc:docMk/>
            <pc:sldMk cId="1625296106" sldId="309"/>
            <ac:spMk id="34" creationId="{478523BD-46C0-2F96-BF42-C70D588168A2}"/>
          </ac:spMkLst>
        </pc:spChg>
        <pc:spChg chg="mod">
          <ac:chgData name="Johannah-Gwyneth Del Rosario" userId="S::j4delros@uwaterloo.ca::b1a6f9fe-3072-44f3-9071-10093068a8db" providerId="AD" clId="Web-{43F37F5A-D09D-0289-705D-E1BECC567302}" dt="2024-09-22T00:11:36.479" v="487" actId="1076"/>
          <ac:spMkLst>
            <pc:docMk/>
            <pc:sldMk cId="1625296106" sldId="309"/>
            <ac:spMk id="35" creationId="{761CDD0E-0E72-CD7A-7AF4-8374877ED6C6}"/>
          </ac:spMkLst>
        </pc:spChg>
      </pc:sldChg>
      <pc:sldChg chg="modSp">
        <pc:chgData name="Johannah-Gwyneth Del Rosario" userId="S::j4delros@uwaterloo.ca::b1a6f9fe-3072-44f3-9071-10093068a8db" providerId="AD" clId="Web-{43F37F5A-D09D-0289-705D-E1BECC567302}" dt="2024-09-21T17:24:27.832" v="28" actId="20577"/>
        <pc:sldMkLst>
          <pc:docMk/>
          <pc:sldMk cId="3171506338" sldId="310"/>
        </pc:sldMkLst>
        <pc:spChg chg="mod">
          <ac:chgData name="Johannah-Gwyneth Del Rosario" userId="S::j4delros@uwaterloo.ca::b1a6f9fe-3072-44f3-9071-10093068a8db" providerId="AD" clId="Web-{43F37F5A-D09D-0289-705D-E1BECC567302}" dt="2024-09-21T17:24:27.832" v="28" actId="20577"/>
          <ac:spMkLst>
            <pc:docMk/>
            <pc:sldMk cId="3171506338" sldId="310"/>
            <ac:spMk id="3" creationId="{E92B0A6A-F543-4021-C401-43270E1C0313}"/>
          </ac:spMkLst>
        </pc:spChg>
      </pc:sldChg>
      <pc:sldChg chg="addSp delSp modSp">
        <pc:chgData name="Johannah-Gwyneth Del Rosario" userId="S::j4delros@uwaterloo.ca::b1a6f9fe-3072-44f3-9071-10093068a8db" providerId="AD" clId="Web-{43F37F5A-D09D-0289-705D-E1BECC567302}" dt="2024-09-21T23:55:58.806" v="482" actId="14100"/>
        <pc:sldMkLst>
          <pc:docMk/>
          <pc:sldMk cId="1724809622" sldId="311"/>
        </pc:sldMkLst>
        <pc:spChg chg="add mod">
          <ac:chgData name="Johannah-Gwyneth Del Rosario" userId="S::j4delros@uwaterloo.ca::b1a6f9fe-3072-44f3-9071-10093068a8db" providerId="AD" clId="Web-{43F37F5A-D09D-0289-705D-E1BECC567302}" dt="2024-09-21T17:32:56.865" v="96" actId="1076"/>
          <ac:spMkLst>
            <pc:docMk/>
            <pc:sldMk cId="1724809622" sldId="311"/>
            <ac:spMk id="4" creationId="{78FD5066-D7BA-1CF4-FB64-CF53743F1055}"/>
          </ac:spMkLst>
        </pc:spChg>
        <pc:spChg chg="mod">
          <ac:chgData name="Johannah-Gwyneth Del Rosario" userId="S::j4delros@uwaterloo.ca::b1a6f9fe-3072-44f3-9071-10093068a8db" providerId="AD" clId="Web-{43F37F5A-D09D-0289-705D-E1BECC567302}" dt="2024-09-21T17:32:40.833" v="92" actId="14100"/>
          <ac:spMkLst>
            <pc:docMk/>
            <pc:sldMk cId="1724809622" sldId="311"/>
            <ac:spMk id="18" creationId="{D7CBA7F2-98B4-3995-89E1-97AA111539D0}"/>
          </ac:spMkLst>
        </pc:spChg>
        <pc:picChg chg="del">
          <ac:chgData name="Johannah-Gwyneth Del Rosario" userId="S::j4delros@uwaterloo.ca::b1a6f9fe-3072-44f3-9071-10093068a8db" providerId="AD" clId="Web-{43F37F5A-D09D-0289-705D-E1BECC567302}" dt="2024-09-21T23:42:04.974" v="144"/>
          <ac:picMkLst>
            <pc:docMk/>
            <pc:sldMk cId="1724809622" sldId="311"/>
            <ac:picMk id="2" creationId="{EFCBF766-7712-5631-42B8-529750C40527}"/>
          </ac:picMkLst>
        </pc:picChg>
        <pc:picChg chg="add mod">
          <ac:chgData name="Johannah-Gwyneth Del Rosario" userId="S::j4delros@uwaterloo.ca::b1a6f9fe-3072-44f3-9071-10093068a8db" providerId="AD" clId="Web-{43F37F5A-D09D-0289-705D-E1BECC567302}" dt="2024-09-21T17:32:53.443" v="95" actId="1076"/>
          <ac:picMkLst>
            <pc:docMk/>
            <pc:sldMk cId="1724809622" sldId="311"/>
            <ac:picMk id="3" creationId="{8740CDFF-9661-2489-880A-FEA48A4B9BF3}"/>
          </ac:picMkLst>
        </pc:picChg>
        <pc:picChg chg="add del mod">
          <ac:chgData name="Johannah-Gwyneth Del Rosario" userId="S::j4delros@uwaterloo.ca::b1a6f9fe-3072-44f3-9071-10093068a8db" providerId="AD" clId="Web-{43F37F5A-D09D-0289-705D-E1BECC567302}" dt="2024-09-21T23:55:05.775" v="475"/>
          <ac:picMkLst>
            <pc:docMk/>
            <pc:sldMk cId="1724809622" sldId="311"/>
            <ac:picMk id="5" creationId="{8774576E-2E7B-4B15-B5D0-0E63FAF58621}"/>
          </ac:picMkLst>
        </pc:picChg>
        <pc:picChg chg="add del mod">
          <ac:chgData name="Johannah-Gwyneth Del Rosario" userId="S::j4delros@uwaterloo.ca::b1a6f9fe-3072-44f3-9071-10093068a8db" providerId="AD" clId="Web-{43F37F5A-D09D-0289-705D-E1BECC567302}" dt="2024-09-21T23:55:22.181" v="478"/>
          <ac:picMkLst>
            <pc:docMk/>
            <pc:sldMk cId="1724809622" sldId="311"/>
            <ac:picMk id="8" creationId="{5B5CD863-8AEB-74ED-CAC9-15F1C468F329}"/>
          </ac:picMkLst>
        </pc:picChg>
        <pc:picChg chg="add mod">
          <ac:chgData name="Johannah-Gwyneth Del Rosario" userId="S::j4delros@uwaterloo.ca::b1a6f9fe-3072-44f3-9071-10093068a8db" providerId="AD" clId="Web-{43F37F5A-D09D-0289-705D-E1BECC567302}" dt="2024-09-21T23:55:58.806" v="482" actId="14100"/>
          <ac:picMkLst>
            <pc:docMk/>
            <pc:sldMk cId="1724809622" sldId="311"/>
            <ac:picMk id="9" creationId="{BEE29B96-8BE1-BFC0-14CC-69142E48CEB1}"/>
          </ac:picMkLst>
        </pc:picChg>
      </pc:sldChg>
      <pc:sldChg chg="addSp delSp modSp add ord replId">
        <pc:chgData name="Johannah-Gwyneth Del Rosario" userId="S::j4delros@uwaterloo.ca::b1a6f9fe-3072-44f3-9071-10093068a8db" providerId="AD" clId="Web-{43F37F5A-D09D-0289-705D-E1BECC567302}" dt="2024-09-22T00:32:39.558" v="646" actId="14100"/>
        <pc:sldMkLst>
          <pc:docMk/>
          <pc:sldMk cId="1241573324" sldId="312"/>
        </pc:sldMkLst>
        <pc:spChg chg="mod">
          <ac:chgData name="Johannah-Gwyneth Del Rosario" userId="S::j4delros@uwaterloo.ca::b1a6f9fe-3072-44f3-9071-10093068a8db" providerId="AD" clId="Web-{43F37F5A-D09D-0289-705D-E1BECC567302}" dt="2024-09-22T00:32:39.558" v="646" actId="14100"/>
          <ac:spMkLst>
            <pc:docMk/>
            <pc:sldMk cId="1241573324" sldId="312"/>
            <ac:spMk id="3" creationId="{E92B0A6A-F543-4021-C401-43270E1C0313}"/>
          </ac:spMkLst>
        </pc:spChg>
        <pc:spChg chg="add del mod">
          <ac:chgData name="Johannah-Gwyneth Del Rosario" userId="S::j4delros@uwaterloo.ca::b1a6f9fe-3072-44f3-9071-10093068a8db" providerId="AD" clId="Web-{43F37F5A-D09D-0289-705D-E1BECC567302}" dt="2024-09-21T23:42:10.146" v="148"/>
          <ac:spMkLst>
            <pc:docMk/>
            <pc:sldMk cId="1241573324" sldId="312"/>
            <ac:spMk id="4" creationId="{2B77ACB5-FD57-9B74-0A4E-D338BE3D62F0}"/>
          </ac:spMkLst>
        </pc:spChg>
        <pc:spChg chg="mod">
          <ac:chgData name="Johannah-Gwyneth Del Rosario" userId="S::j4delros@uwaterloo.ca::b1a6f9fe-3072-44f3-9071-10093068a8db" providerId="AD" clId="Web-{43F37F5A-D09D-0289-705D-E1BECC567302}" dt="2024-09-21T23:51:02.775" v="420" actId="20577"/>
          <ac:spMkLst>
            <pc:docMk/>
            <pc:sldMk cId="1241573324" sldId="312"/>
            <ac:spMk id="6" creationId="{92979BF1-E02E-2DC0-9950-C7E505851F81}"/>
          </ac:spMkLst>
        </pc:spChg>
        <pc:picChg chg="del">
          <ac:chgData name="Johannah-Gwyneth Del Rosario" userId="S::j4delros@uwaterloo.ca::b1a6f9fe-3072-44f3-9071-10093068a8db" providerId="AD" clId="Web-{43F37F5A-D09D-0289-705D-E1BECC567302}" dt="2024-09-21T23:42:01.631" v="141"/>
          <ac:picMkLst>
            <pc:docMk/>
            <pc:sldMk cId="1241573324" sldId="312"/>
            <ac:picMk id="2" creationId="{1BE81ED9-3CD0-DD39-B9FA-272736DA131F}"/>
          </ac:picMkLst>
        </pc:picChg>
        <pc:picChg chg="del">
          <ac:chgData name="Johannah-Gwyneth Del Rosario" userId="S::j4delros@uwaterloo.ca::b1a6f9fe-3072-44f3-9071-10093068a8db" providerId="AD" clId="Web-{43F37F5A-D09D-0289-705D-E1BECC567302}" dt="2024-09-21T23:42:01.631" v="143"/>
          <ac:picMkLst>
            <pc:docMk/>
            <pc:sldMk cId="1241573324" sldId="312"/>
            <ac:picMk id="5" creationId="{41E56573-2164-116A-24F5-9E94C7AAE3AA}"/>
          </ac:picMkLst>
        </pc:picChg>
        <pc:picChg chg="add mod">
          <ac:chgData name="Johannah-Gwyneth Del Rosario" userId="S::j4delros@uwaterloo.ca::b1a6f9fe-3072-44f3-9071-10093068a8db" providerId="AD" clId="Web-{43F37F5A-D09D-0289-705D-E1BECC567302}" dt="2024-09-21T23:52:22.103" v="468" actId="1076"/>
          <ac:picMkLst>
            <pc:docMk/>
            <pc:sldMk cId="1241573324" sldId="312"/>
            <ac:picMk id="7" creationId="{00C7FF20-4DCF-2BEF-A4F3-1E612991931B}"/>
          </ac:picMkLst>
        </pc:picChg>
        <pc:picChg chg="del">
          <ac:chgData name="Johannah-Gwyneth Del Rosario" userId="S::j4delros@uwaterloo.ca::b1a6f9fe-3072-44f3-9071-10093068a8db" providerId="AD" clId="Web-{43F37F5A-D09D-0289-705D-E1BECC567302}" dt="2024-09-21T23:42:01.631" v="140"/>
          <ac:picMkLst>
            <pc:docMk/>
            <pc:sldMk cId="1241573324" sldId="312"/>
            <ac:picMk id="9" creationId="{07FCE2F4-B832-6225-183F-FDCB52F82C47}"/>
          </ac:picMkLst>
        </pc:picChg>
        <pc:picChg chg="del">
          <ac:chgData name="Johannah-Gwyneth Del Rosario" userId="S::j4delros@uwaterloo.ca::b1a6f9fe-3072-44f3-9071-10093068a8db" providerId="AD" clId="Web-{43F37F5A-D09D-0289-705D-E1BECC567302}" dt="2024-09-21T23:42:01.631" v="139"/>
          <ac:picMkLst>
            <pc:docMk/>
            <pc:sldMk cId="1241573324" sldId="312"/>
            <ac:picMk id="15" creationId="{00E65594-8727-649B-B21E-0F84D37DC96D}"/>
          </ac:picMkLst>
        </pc:picChg>
        <pc:picChg chg="del">
          <ac:chgData name="Johannah-Gwyneth Del Rosario" userId="S::j4delros@uwaterloo.ca::b1a6f9fe-3072-44f3-9071-10093068a8db" providerId="AD" clId="Web-{43F37F5A-D09D-0289-705D-E1BECC567302}" dt="2024-09-21T23:42:01.631" v="142"/>
          <ac:picMkLst>
            <pc:docMk/>
            <pc:sldMk cId="1241573324" sldId="312"/>
            <ac:picMk id="16" creationId="{A4C3A1CA-2C78-5E56-BB54-C4A1A3212324}"/>
          </ac:picMkLst>
        </pc:picChg>
        <pc:picChg chg="del">
          <ac:chgData name="Johannah-Gwyneth Del Rosario" userId="S::j4delros@uwaterloo.ca::b1a6f9fe-3072-44f3-9071-10093068a8db" providerId="AD" clId="Web-{43F37F5A-D09D-0289-705D-E1BECC567302}" dt="2024-09-21T23:42:01.631" v="138"/>
          <ac:picMkLst>
            <pc:docMk/>
            <pc:sldMk cId="1241573324" sldId="312"/>
            <ac:picMk id="20" creationId="{C64D9AE3-3ED1-1599-A9DD-FC9B80A15115}"/>
          </ac:picMkLst>
        </pc:picChg>
        <pc:picChg chg="del">
          <ac:chgData name="Johannah-Gwyneth Del Rosario" userId="S::j4delros@uwaterloo.ca::b1a6f9fe-3072-44f3-9071-10093068a8db" providerId="AD" clId="Web-{43F37F5A-D09D-0289-705D-E1BECC567302}" dt="2024-09-21T23:42:01.631" v="137"/>
          <ac:picMkLst>
            <pc:docMk/>
            <pc:sldMk cId="1241573324" sldId="312"/>
            <ac:picMk id="22" creationId="{A7DA29A3-CE58-203C-83CD-6197242B8086}"/>
          </ac:picMkLst>
        </pc:picChg>
        <pc:picChg chg="del">
          <ac:chgData name="Johannah-Gwyneth Del Rosario" userId="S::j4delros@uwaterloo.ca::b1a6f9fe-3072-44f3-9071-10093068a8db" providerId="AD" clId="Web-{43F37F5A-D09D-0289-705D-E1BECC567302}" dt="2024-09-21T23:42:01.631" v="136"/>
          <ac:picMkLst>
            <pc:docMk/>
            <pc:sldMk cId="1241573324" sldId="312"/>
            <ac:picMk id="23" creationId="{CAB96855-7573-1122-3CAE-86C1E0F5F65C}"/>
          </ac:picMkLst>
        </pc:picChg>
      </pc:sldChg>
      <pc:sldChg chg="addSp delSp modSp add del replId">
        <pc:chgData name="Johannah-Gwyneth Del Rosario" userId="S::j4delros@uwaterloo.ca::b1a6f9fe-3072-44f3-9071-10093068a8db" providerId="AD" clId="Web-{43F37F5A-D09D-0289-705D-E1BECC567302}" dt="2024-09-21T23:50:50.162" v="414"/>
        <pc:sldMkLst>
          <pc:docMk/>
          <pc:sldMk cId="3275909181" sldId="313"/>
        </pc:sldMkLst>
        <pc:picChg chg="add del mod">
          <ac:chgData name="Johannah-Gwyneth Del Rosario" userId="S::j4delros@uwaterloo.ca::b1a6f9fe-3072-44f3-9071-10093068a8db" providerId="AD" clId="Web-{43F37F5A-D09D-0289-705D-E1BECC567302}" dt="2024-09-21T23:50:47.944" v="413"/>
          <ac:picMkLst>
            <pc:docMk/>
            <pc:sldMk cId="3275909181" sldId="313"/>
            <ac:picMk id="2" creationId="{0B909FD6-8FCC-C37E-6AC0-E52FA9BE120E}"/>
          </ac:picMkLst>
        </pc:picChg>
        <pc:picChg chg="add del">
          <ac:chgData name="Johannah-Gwyneth Del Rosario" userId="S::j4delros@uwaterloo.ca::b1a6f9fe-3072-44f3-9071-10093068a8db" providerId="AD" clId="Web-{43F37F5A-D09D-0289-705D-E1BECC567302}" dt="2024-09-21T23:50:18.272" v="409"/>
          <ac:picMkLst>
            <pc:docMk/>
            <pc:sldMk cId="3275909181" sldId="313"/>
            <ac:picMk id="5" creationId="{CB1C740A-E3AA-BDEF-BF47-1CFC9B554BC6}"/>
          </ac:picMkLst>
        </pc:picChg>
        <pc:picChg chg="del">
          <ac:chgData name="Johannah-Gwyneth Del Rosario" userId="S::j4delros@uwaterloo.ca::b1a6f9fe-3072-44f3-9071-10093068a8db" providerId="AD" clId="Web-{43F37F5A-D09D-0289-705D-E1BECC567302}" dt="2024-09-21T23:49:33.834" v="400"/>
          <ac:picMkLst>
            <pc:docMk/>
            <pc:sldMk cId="3275909181" sldId="313"/>
            <ac:picMk id="7" creationId="{00C7FF20-4DCF-2BEF-A4F3-1E612991931B}"/>
          </ac:picMkLst>
        </pc:picChg>
      </pc:sldChg>
    </pc:docChg>
  </pc:docChgLst>
  <pc:docChgLst>
    <pc:chgData name="Johannah-Gwyneth Del Rosario" userId="S::j4delros@uwaterloo.ca::b1a6f9fe-3072-44f3-9071-10093068a8db" providerId="AD" clId="Web-{5D898ACD-3796-04CC-3E61-71DDE5DC299A}"/>
    <pc:docChg chg="addSld delSld modSld sldOrd addMainMaster delMainMaster">
      <pc:chgData name="Johannah-Gwyneth Del Rosario" userId="S::j4delros@uwaterloo.ca::b1a6f9fe-3072-44f3-9071-10093068a8db" providerId="AD" clId="Web-{5D898ACD-3796-04CC-3E61-71DDE5DC299A}" dt="2024-09-21T04:49:29.077" v="4076" actId="20577"/>
      <pc:docMkLst>
        <pc:docMk/>
      </pc:docMkLst>
      <pc:sldChg chg="modSp del mod modClrScheme chgLayout">
        <pc:chgData name="Johannah-Gwyneth Del Rosario" userId="S::j4delros@uwaterloo.ca::b1a6f9fe-3072-44f3-9071-10093068a8db" providerId="AD" clId="Web-{5D898ACD-3796-04CC-3E61-71DDE5DC299A}" dt="2024-09-21T00:29:05.705" v="9"/>
        <pc:sldMkLst>
          <pc:docMk/>
          <pc:sldMk cId="1135244820" sldId="290"/>
        </pc:sldMkLst>
        <pc:spChg chg="mod ord">
          <ac:chgData name="Johannah-Gwyneth Del Rosario" userId="S::j4delros@uwaterloo.ca::b1a6f9fe-3072-44f3-9071-10093068a8db" providerId="AD" clId="Web-{5D898ACD-3796-04CC-3E61-71DDE5DC299A}" dt="2024-09-21T00:28:11.752" v="3"/>
          <ac:spMkLst>
            <pc:docMk/>
            <pc:sldMk cId="1135244820" sldId="290"/>
            <ac:spMk id="3" creationId="{ADB06E92-4B42-895A-541E-C863D3580D09}"/>
          </ac:spMkLst>
        </pc:spChg>
        <pc:spChg chg="mod ord">
          <ac:chgData name="Johannah-Gwyneth Del Rosario" userId="S::j4delros@uwaterloo.ca::b1a6f9fe-3072-44f3-9071-10093068a8db" providerId="AD" clId="Web-{5D898ACD-3796-04CC-3E61-71DDE5DC299A}" dt="2024-09-21T00:28:11.752" v="3"/>
          <ac:spMkLst>
            <pc:docMk/>
            <pc:sldMk cId="1135244820" sldId="290"/>
            <ac:spMk id="7" creationId="{A8D27A7A-B511-B4CB-0C24-41E0629B2DA4}"/>
          </ac:spMkLst>
        </pc:spChg>
        <pc:spChg chg="mod ord">
          <ac:chgData name="Johannah-Gwyneth Del Rosario" userId="S::j4delros@uwaterloo.ca::b1a6f9fe-3072-44f3-9071-10093068a8db" providerId="AD" clId="Web-{5D898ACD-3796-04CC-3E61-71DDE5DC299A}" dt="2024-09-21T00:28:29.283" v="5" actId="20577"/>
          <ac:spMkLst>
            <pc:docMk/>
            <pc:sldMk cId="1135244820" sldId="290"/>
            <ac:spMk id="10" creationId="{A4C85A66-57E3-D5B6-6901-EEC92CA8D46D}"/>
          </ac:spMkLst>
        </pc:spChg>
        <pc:picChg chg="mod ord">
          <ac:chgData name="Johannah-Gwyneth Del Rosario" userId="S::j4delros@uwaterloo.ca::b1a6f9fe-3072-44f3-9071-10093068a8db" providerId="AD" clId="Web-{5D898ACD-3796-04CC-3E61-71DDE5DC299A}" dt="2024-09-21T00:28:11.752" v="3"/>
          <ac:picMkLst>
            <pc:docMk/>
            <pc:sldMk cId="1135244820" sldId="290"/>
            <ac:picMk id="13" creationId="{4F647F7E-F2EE-8A35-4ED8-FE3FD78E40F4}"/>
          </ac:picMkLst>
        </pc:picChg>
      </pc:sldChg>
      <pc:sldChg chg="modSp del mod modClrScheme chgLayout">
        <pc:chgData name="Johannah-Gwyneth Del Rosario" userId="S::j4delros@uwaterloo.ca::b1a6f9fe-3072-44f3-9071-10093068a8db" providerId="AD" clId="Web-{5D898ACD-3796-04CC-3E61-71DDE5DC299A}" dt="2024-09-21T00:39:12.123" v="139"/>
        <pc:sldMkLst>
          <pc:docMk/>
          <pc:sldMk cId="1132641354" sldId="291"/>
        </pc:sldMkLst>
        <pc:spChg chg="mod ord">
          <ac:chgData name="Johannah-Gwyneth Del Rosario" userId="S::j4delros@uwaterloo.ca::b1a6f9fe-3072-44f3-9071-10093068a8db" providerId="AD" clId="Web-{5D898ACD-3796-04CC-3E61-71DDE5DC299A}" dt="2024-09-21T00:28:11.752" v="3"/>
          <ac:spMkLst>
            <pc:docMk/>
            <pc:sldMk cId="1132641354" sldId="291"/>
            <ac:spMk id="3" creationId="{7F72B1C0-F069-3013-A6D3-3F710A20EDC7}"/>
          </ac:spMkLst>
        </pc:spChg>
        <pc:spChg chg="mod ord">
          <ac:chgData name="Johannah-Gwyneth Del Rosario" userId="S::j4delros@uwaterloo.ca::b1a6f9fe-3072-44f3-9071-10093068a8db" providerId="AD" clId="Web-{5D898ACD-3796-04CC-3E61-71DDE5DC299A}" dt="2024-09-21T00:28:11.752" v="3"/>
          <ac:spMkLst>
            <pc:docMk/>
            <pc:sldMk cId="1132641354" sldId="291"/>
            <ac:spMk id="6" creationId="{AD699140-3462-2A73-419A-43F55F7118BC}"/>
          </ac:spMkLst>
        </pc:spChg>
        <pc:spChg chg="mod ord">
          <ac:chgData name="Johannah-Gwyneth Del Rosario" userId="S::j4delros@uwaterloo.ca::b1a6f9fe-3072-44f3-9071-10093068a8db" providerId="AD" clId="Web-{5D898ACD-3796-04CC-3E61-71DDE5DC299A}" dt="2024-09-21T00:28:11.752" v="3"/>
          <ac:spMkLst>
            <pc:docMk/>
            <pc:sldMk cId="1132641354" sldId="291"/>
            <ac:spMk id="16" creationId="{EB960679-74AE-54D9-E8EE-F207ECEA6638}"/>
          </ac:spMkLst>
        </pc:spChg>
        <pc:spChg chg="mod ord">
          <ac:chgData name="Johannah-Gwyneth Del Rosario" userId="S::j4delros@uwaterloo.ca::b1a6f9fe-3072-44f3-9071-10093068a8db" providerId="AD" clId="Web-{5D898ACD-3796-04CC-3E61-71DDE5DC299A}" dt="2024-09-21T00:28:11.752" v="3"/>
          <ac:spMkLst>
            <pc:docMk/>
            <pc:sldMk cId="1132641354" sldId="291"/>
            <ac:spMk id="17" creationId="{548304E4-70C0-6AF8-384D-333FDF21004F}"/>
          </ac:spMkLst>
        </pc:spChg>
        <pc:spChg chg="mod ord">
          <ac:chgData name="Johannah-Gwyneth Del Rosario" userId="S::j4delros@uwaterloo.ca::b1a6f9fe-3072-44f3-9071-10093068a8db" providerId="AD" clId="Web-{5D898ACD-3796-04CC-3E61-71DDE5DC299A}" dt="2024-09-21T00:28:11.752" v="3"/>
          <ac:spMkLst>
            <pc:docMk/>
            <pc:sldMk cId="1132641354" sldId="291"/>
            <ac:spMk id="18" creationId="{463BFD20-CCFE-80B4-D5C5-A0B8C10CD33E}"/>
          </ac:spMkLst>
        </pc:spChg>
        <pc:spChg chg="mod ord">
          <ac:chgData name="Johannah-Gwyneth Del Rosario" userId="S::j4delros@uwaterloo.ca::b1a6f9fe-3072-44f3-9071-10093068a8db" providerId="AD" clId="Web-{5D898ACD-3796-04CC-3E61-71DDE5DC299A}" dt="2024-09-21T00:28:11.752" v="3"/>
          <ac:spMkLst>
            <pc:docMk/>
            <pc:sldMk cId="1132641354" sldId="291"/>
            <ac:spMk id="19" creationId="{E8209056-E758-A072-B094-7C42A5794E19}"/>
          </ac:spMkLst>
        </pc:spChg>
        <pc:picChg chg="mod ord">
          <ac:chgData name="Johannah-Gwyneth Del Rosario" userId="S::j4delros@uwaterloo.ca::b1a6f9fe-3072-44f3-9071-10093068a8db" providerId="AD" clId="Web-{5D898ACD-3796-04CC-3E61-71DDE5DC299A}" dt="2024-09-21T00:28:11.752" v="3"/>
          <ac:picMkLst>
            <pc:docMk/>
            <pc:sldMk cId="1132641354" sldId="291"/>
            <ac:picMk id="8" creationId="{78707006-8777-5B94-59B4-2A67F417B830}"/>
          </ac:picMkLst>
        </pc:picChg>
        <pc:picChg chg="mod ord">
          <ac:chgData name="Johannah-Gwyneth Del Rosario" userId="S::j4delros@uwaterloo.ca::b1a6f9fe-3072-44f3-9071-10093068a8db" providerId="AD" clId="Web-{5D898ACD-3796-04CC-3E61-71DDE5DC299A}" dt="2024-09-21T00:28:11.752" v="3"/>
          <ac:picMkLst>
            <pc:docMk/>
            <pc:sldMk cId="1132641354" sldId="291"/>
            <ac:picMk id="9" creationId="{9692B52A-7FF6-5866-BC33-255DC43458AF}"/>
          </ac:picMkLst>
        </pc:picChg>
      </pc:sldChg>
      <pc:sldChg chg="addSp delSp modSp mod ord modClrScheme addAnim delAnim modAnim modShow chgLayout">
        <pc:chgData name="Johannah-Gwyneth Del Rosario" userId="S::j4delros@uwaterloo.ca::b1a6f9fe-3072-44f3-9071-10093068a8db" providerId="AD" clId="Web-{5D898ACD-3796-04CC-3E61-71DDE5DC299A}" dt="2024-09-21T04:26:39.071" v="3596"/>
        <pc:sldMkLst>
          <pc:docMk/>
          <pc:sldMk cId="1175946214" sldId="292"/>
        </pc:sldMkLst>
        <pc:spChg chg="mod ord">
          <ac:chgData name="Johannah-Gwyneth Del Rosario" userId="S::j4delros@uwaterloo.ca::b1a6f9fe-3072-44f3-9071-10093068a8db" providerId="AD" clId="Web-{5D898ACD-3796-04CC-3E61-71DDE5DC299A}" dt="2024-09-21T01:24:09.336" v="1001" actId="20577"/>
          <ac:spMkLst>
            <pc:docMk/>
            <pc:sldMk cId="1175946214" sldId="292"/>
            <ac:spMk id="3" creationId="{E92B0A6A-F543-4021-C401-43270E1C0313}"/>
          </ac:spMkLst>
        </pc:spChg>
        <pc:spChg chg="add del mod">
          <ac:chgData name="Johannah-Gwyneth Del Rosario" userId="S::j4delros@uwaterloo.ca::b1a6f9fe-3072-44f3-9071-10093068a8db" providerId="AD" clId="Web-{5D898ACD-3796-04CC-3E61-71DDE5DC299A}" dt="2024-09-21T00:43:48.793" v="194"/>
          <ac:spMkLst>
            <pc:docMk/>
            <pc:sldMk cId="1175946214" sldId="292"/>
            <ac:spMk id="4" creationId="{3E5FF292-9CD6-ECA7-2A9E-B5D159996C79}"/>
          </ac:spMkLst>
        </pc:spChg>
        <pc:spChg chg="del mod ord">
          <ac:chgData name="Johannah-Gwyneth Del Rosario" userId="S::j4delros@uwaterloo.ca::b1a6f9fe-3072-44f3-9071-10093068a8db" providerId="AD" clId="Web-{5D898ACD-3796-04CC-3E61-71DDE5DC299A}" dt="2024-09-21T00:45:21.542" v="197"/>
          <ac:spMkLst>
            <pc:docMk/>
            <pc:sldMk cId="1175946214" sldId="292"/>
            <ac:spMk id="5" creationId="{DB4B8CCE-9815-9384-B5A9-072F85FB596D}"/>
          </ac:spMkLst>
        </pc:spChg>
        <pc:spChg chg="mod ord">
          <ac:chgData name="Johannah-Gwyneth Del Rosario" userId="S::j4delros@uwaterloo.ca::b1a6f9fe-3072-44f3-9071-10093068a8db" providerId="AD" clId="Web-{5D898ACD-3796-04CC-3E61-71DDE5DC299A}" dt="2024-09-21T01:22:58.493" v="997" actId="14100"/>
          <ac:spMkLst>
            <pc:docMk/>
            <pc:sldMk cId="1175946214" sldId="292"/>
            <ac:spMk id="6" creationId="{92979BF1-E02E-2DC0-9950-C7E505851F81}"/>
          </ac:spMkLst>
        </pc:spChg>
        <pc:spChg chg="del mod ord">
          <ac:chgData name="Johannah-Gwyneth Del Rosario" userId="S::j4delros@uwaterloo.ca::b1a6f9fe-3072-44f3-9071-10093068a8db" providerId="AD" clId="Web-{5D898ACD-3796-04CC-3E61-71DDE5DC299A}" dt="2024-09-21T00:45:27.995" v="199"/>
          <ac:spMkLst>
            <pc:docMk/>
            <pc:sldMk cId="1175946214" sldId="292"/>
            <ac:spMk id="7" creationId="{108CA131-4782-B7CC-758F-B881170D4F84}"/>
          </ac:spMkLst>
        </pc:spChg>
        <pc:spChg chg="del mod ord">
          <ac:chgData name="Johannah-Gwyneth Del Rosario" userId="S::j4delros@uwaterloo.ca::b1a6f9fe-3072-44f3-9071-10093068a8db" providerId="AD" clId="Web-{5D898ACD-3796-04CC-3E61-71DDE5DC299A}" dt="2024-09-21T00:39:54.779" v="146"/>
          <ac:spMkLst>
            <pc:docMk/>
            <pc:sldMk cId="1175946214" sldId="292"/>
            <ac:spMk id="11" creationId="{B53A9289-A8BE-3C59-F0DD-B298C424B090}"/>
          </ac:spMkLst>
        </pc:spChg>
        <pc:spChg chg="mod ord">
          <ac:chgData name="Johannah-Gwyneth Del Rosario" userId="S::j4delros@uwaterloo.ca::b1a6f9fe-3072-44f3-9071-10093068a8db" providerId="AD" clId="Web-{5D898ACD-3796-04CC-3E61-71DDE5DC299A}" dt="2024-09-21T00:42:13.684" v="161" actId="20577"/>
          <ac:spMkLst>
            <pc:docMk/>
            <pc:sldMk cId="1175946214" sldId="292"/>
            <ac:spMk id="12" creationId="{1BF9C1A0-87F5-B2D0-E580-DBCC0E5D1766}"/>
          </ac:spMkLst>
        </pc:spChg>
        <pc:spChg chg="mod ord">
          <ac:chgData name="Johannah-Gwyneth Del Rosario" userId="S::j4delros@uwaterloo.ca::b1a6f9fe-3072-44f3-9071-10093068a8db" providerId="AD" clId="Web-{5D898ACD-3796-04CC-3E61-71DDE5DC299A}" dt="2024-09-21T00:28:11.752" v="3"/>
          <ac:spMkLst>
            <pc:docMk/>
            <pc:sldMk cId="1175946214" sldId="292"/>
            <ac:spMk id="13" creationId="{4AB6A1AC-CF0A-38FF-B3FE-E9450DDAC316}"/>
          </ac:spMkLst>
        </pc:spChg>
        <pc:spChg chg="add del mod">
          <ac:chgData name="Johannah-Gwyneth Del Rosario" userId="S::j4delros@uwaterloo.ca::b1a6f9fe-3072-44f3-9071-10093068a8db" providerId="AD" clId="Web-{5D898ACD-3796-04CC-3E61-71DDE5DC299A}" dt="2024-09-21T00:42:55.668" v="167"/>
          <ac:spMkLst>
            <pc:docMk/>
            <pc:sldMk cId="1175946214" sldId="292"/>
            <ac:spMk id="16" creationId="{B1FDD7D2-2580-A94E-9BA9-ADBE6D062737}"/>
          </ac:spMkLst>
        </pc:spChg>
        <pc:spChg chg="add del mod">
          <ac:chgData name="Johannah-Gwyneth Del Rosario" userId="S::j4delros@uwaterloo.ca::b1a6f9fe-3072-44f3-9071-10093068a8db" providerId="AD" clId="Web-{5D898ACD-3796-04CC-3E61-71DDE5DC299A}" dt="2024-09-21T00:43:41.418" v="193"/>
          <ac:spMkLst>
            <pc:docMk/>
            <pc:sldMk cId="1175946214" sldId="292"/>
            <ac:spMk id="18" creationId="{3F2868C6-645B-D1FE-AF13-4E2019682755}"/>
          </ac:spMkLst>
        </pc:spChg>
        <pc:spChg chg="add del mod">
          <ac:chgData name="Johannah-Gwyneth Del Rosario" userId="S::j4delros@uwaterloo.ca::b1a6f9fe-3072-44f3-9071-10093068a8db" providerId="AD" clId="Web-{5D898ACD-3796-04CC-3E61-71DDE5DC299A}" dt="2024-09-21T00:48:48.494" v="240"/>
          <ac:spMkLst>
            <pc:docMk/>
            <pc:sldMk cId="1175946214" sldId="292"/>
            <ac:spMk id="21" creationId="{F0D20087-44F6-BDFE-E908-EC6E008EB359}"/>
          </ac:spMkLst>
        </pc:spChg>
        <pc:spChg chg="add del mod">
          <ac:chgData name="Johannah-Gwyneth Del Rosario" userId="S::j4delros@uwaterloo.ca::b1a6f9fe-3072-44f3-9071-10093068a8db" providerId="AD" clId="Web-{5D898ACD-3796-04CC-3E61-71DDE5DC299A}" dt="2024-09-21T00:45:30.823" v="200"/>
          <ac:spMkLst>
            <pc:docMk/>
            <pc:sldMk cId="1175946214" sldId="292"/>
            <ac:spMk id="23" creationId="{144ED682-94F4-1AD9-1981-A6EE88F8087A}"/>
          </ac:spMkLst>
        </pc:spChg>
        <pc:spChg chg="add del mod">
          <ac:chgData name="Johannah-Gwyneth Del Rosario" userId="S::j4delros@uwaterloo.ca::b1a6f9fe-3072-44f3-9071-10093068a8db" providerId="AD" clId="Web-{5D898ACD-3796-04CC-3E61-71DDE5DC299A}" dt="2024-09-21T01:10:56.561" v="718"/>
          <ac:spMkLst>
            <pc:docMk/>
            <pc:sldMk cId="1175946214" sldId="292"/>
            <ac:spMk id="25" creationId="{41BD444A-7315-7BC4-614C-B41FCC00DC9F}"/>
          </ac:spMkLst>
        </pc:spChg>
        <pc:spChg chg="add del mod">
          <ac:chgData name="Johannah-Gwyneth Del Rosario" userId="S::j4delros@uwaterloo.ca::b1a6f9fe-3072-44f3-9071-10093068a8db" providerId="AD" clId="Web-{5D898ACD-3796-04CC-3E61-71DDE5DC299A}" dt="2024-09-21T00:54:47.194" v="340"/>
          <ac:spMkLst>
            <pc:docMk/>
            <pc:sldMk cId="1175946214" sldId="292"/>
            <ac:spMk id="27" creationId="{C3C630B4-A818-4F25-AD92-B4921C3CBB8F}"/>
          </ac:spMkLst>
        </pc:spChg>
        <pc:spChg chg="add del mod">
          <ac:chgData name="Johannah-Gwyneth Del Rosario" userId="S::j4delros@uwaterloo.ca::b1a6f9fe-3072-44f3-9071-10093068a8db" providerId="AD" clId="Web-{5D898ACD-3796-04CC-3E61-71DDE5DC299A}" dt="2024-09-21T04:26:34.649" v="3594" actId="20577"/>
          <ac:spMkLst>
            <pc:docMk/>
            <pc:sldMk cId="1175946214" sldId="292"/>
            <ac:spMk id="28" creationId="{F5B99427-50B4-A0F7-6120-5A843BB156EB}"/>
          </ac:spMkLst>
        </pc:spChg>
        <pc:spChg chg="add del mod">
          <ac:chgData name="Johannah-Gwyneth Del Rosario" userId="S::j4delros@uwaterloo.ca::b1a6f9fe-3072-44f3-9071-10093068a8db" providerId="AD" clId="Web-{5D898ACD-3796-04CC-3E61-71DDE5DC299A}" dt="2024-09-21T01:10:56.561" v="720"/>
          <ac:spMkLst>
            <pc:docMk/>
            <pc:sldMk cId="1175946214" sldId="292"/>
            <ac:spMk id="29" creationId="{2D0E8500-0355-6F4F-2F04-1CDAF32C0163}"/>
          </ac:spMkLst>
        </pc:spChg>
        <pc:picChg chg="del mod ord">
          <ac:chgData name="Johannah-Gwyneth Del Rosario" userId="S::j4delros@uwaterloo.ca::b1a6f9fe-3072-44f3-9071-10093068a8db" providerId="AD" clId="Web-{5D898ACD-3796-04CC-3E61-71DDE5DC299A}" dt="2024-09-21T00:42:53.809" v="166"/>
          <ac:picMkLst>
            <pc:docMk/>
            <pc:sldMk cId="1175946214" sldId="292"/>
            <ac:picMk id="9" creationId="{73FBF256-A570-FB41-AB48-6EEA03B8F938}"/>
          </ac:picMkLst>
        </pc:picChg>
        <pc:picChg chg="del mod ord">
          <ac:chgData name="Johannah-Gwyneth Del Rosario" userId="S::j4delros@uwaterloo.ca::b1a6f9fe-3072-44f3-9071-10093068a8db" providerId="AD" clId="Web-{5D898ACD-3796-04CC-3E61-71DDE5DC299A}" dt="2024-09-21T00:43:38.231" v="191"/>
          <ac:picMkLst>
            <pc:docMk/>
            <pc:sldMk cId="1175946214" sldId="292"/>
            <ac:picMk id="10" creationId="{F1632FAE-D7F2-847C-B427-04F04BBAF820}"/>
          </ac:picMkLst>
        </pc:picChg>
        <pc:picChg chg="add del mod">
          <ac:chgData name="Johannah-Gwyneth Del Rosario" userId="S::j4delros@uwaterloo.ca::b1a6f9fe-3072-44f3-9071-10093068a8db" providerId="AD" clId="Web-{5D898ACD-3796-04CC-3E61-71DDE5DC299A}" dt="2024-09-21T01:12:20.123" v="746"/>
          <ac:picMkLst>
            <pc:docMk/>
            <pc:sldMk cId="1175946214" sldId="292"/>
            <ac:picMk id="19" creationId="{8A017BD4-480E-3B52-DABC-6715CB094F1E}"/>
          </ac:picMkLst>
        </pc:picChg>
        <pc:cxnChg chg="add del">
          <ac:chgData name="Johannah-Gwyneth Del Rosario" userId="S::j4delros@uwaterloo.ca::b1a6f9fe-3072-44f3-9071-10093068a8db" providerId="AD" clId="Web-{5D898ACD-3796-04CC-3E61-71DDE5DC299A}" dt="2024-09-21T00:41:23.419" v="152"/>
          <ac:cxnSpMkLst>
            <pc:docMk/>
            <pc:sldMk cId="1175946214" sldId="292"/>
            <ac:cxnSpMk id="8" creationId="{1CF3DA15-5B28-BB09-B2B0-AE2A53BB9FF6}"/>
          </ac:cxnSpMkLst>
        </pc:cxnChg>
        <pc:cxnChg chg="add mod">
          <ac:chgData name="Johannah-Gwyneth Del Rosario" userId="S::j4delros@uwaterloo.ca::b1a6f9fe-3072-44f3-9071-10093068a8db" providerId="AD" clId="Web-{5D898ACD-3796-04CC-3E61-71DDE5DC299A}" dt="2024-09-21T00:42:08.841" v="160"/>
          <ac:cxnSpMkLst>
            <pc:docMk/>
            <pc:sldMk cId="1175946214" sldId="292"/>
            <ac:cxnSpMk id="14" creationId="{7D59FDE3-8179-6578-B77D-5EF41FC2892E}"/>
          </ac:cxnSpMkLst>
        </pc:cxnChg>
      </pc:sldChg>
      <pc:sldChg chg="modSp del mod modClrScheme chgLayout">
        <pc:chgData name="Johannah-Gwyneth Del Rosario" userId="S::j4delros@uwaterloo.ca::b1a6f9fe-3072-44f3-9071-10093068a8db" providerId="AD" clId="Web-{5D898ACD-3796-04CC-3E61-71DDE5DC299A}" dt="2024-09-21T00:42:25.872" v="164"/>
        <pc:sldMkLst>
          <pc:docMk/>
          <pc:sldMk cId="1306213022" sldId="293"/>
        </pc:sldMkLst>
        <pc:spChg chg="mod ord">
          <ac:chgData name="Johannah-Gwyneth Del Rosario" userId="S::j4delros@uwaterloo.ca::b1a6f9fe-3072-44f3-9071-10093068a8db" providerId="AD" clId="Web-{5D898ACD-3796-04CC-3E61-71DDE5DC299A}" dt="2024-09-21T00:28:11.752" v="3"/>
          <ac:spMkLst>
            <pc:docMk/>
            <pc:sldMk cId="1306213022" sldId="293"/>
            <ac:spMk id="3" creationId="{7A7F82CB-B8DC-467A-425D-4330702FBAA6}"/>
          </ac:spMkLst>
        </pc:spChg>
        <pc:spChg chg="mod ord">
          <ac:chgData name="Johannah-Gwyneth Del Rosario" userId="S::j4delros@uwaterloo.ca::b1a6f9fe-3072-44f3-9071-10093068a8db" providerId="AD" clId="Web-{5D898ACD-3796-04CC-3E61-71DDE5DC299A}" dt="2024-09-21T00:28:11.752" v="3"/>
          <ac:spMkLst>
            <pc:docMk/>
            <pc:sldMk cId="1306213022" sldId="293"/>
            <ac:spMk id="4" creationId="{BA72CD4E-079D-3CB4-B2C3-C82EC66D02ED}"/>
          </ac:spMkLst>
        </pc:spChg>
        <pc:spChg chg="mod ord">
          <ac:chgData name="Johannah-Gwyneth Del Rosario" userId="S::j4delros@uwaterloo.ca::b1a6f9fe-3072-44f3-9071-10093068a8db" providerId="AD" clId="Web-{5D898ACD-3796-04CC-3E61-71DDE5DC299A}" dt="2024-09-21T00:28:11.752" v="3"/>
          <ac:spMkLst>
            <pc:docMk/>
            <pc:sldMk cId="1306213022" sldId="293"/>
            <ac:spMk id="6" creationId="{49A31EFD-C1CF-DB7F-AE95-539853F58072}"/>
          </ac:spMkLst>
        </pc:spChg>
        <pc:spChg chg="mod ord">
          <ac:chgData name="Johannah-Gwyneth Del Rosario" userId="S::j4delros@uwaterloo.ca::b1a6f9fe-3072-44f3-9071-10093068a8db" providerId="AD" clId="Web-{5D898ACD-3796-04CC-3E61-71DDE5DC299A}" dt="2024-09-21T00:28:11.752" v="3"/>
          <ac:spMkLst>
            <pc:docMk/>
            <pc:sldMk cId="1306213022" sldId="293"/>
            <ac:spMk id="7" creationId="{F6130358-0F7A-1501-402D-E41164959C23}"/>
          </ac:spMkLst>
        </pc:spChg>
        <pc:spChg chg="mod ord">
          <ac:chgData name="Johannah-Gwyneth Del Rosario" userId="S::j4delros@uwaterloo.ca::b1a6f9fe-3072-44f3-9071-10093068a8db" providerId="AD" clId="Web-{5D898ACD-3796-04CC-3E61-71DDE5DC299A}" dt="2024-09-21T00:28:11.752" v="3"/>
          <ac:spMkLst>
            <pc:docMk/>
            <pc:sldMk cId="1306213022" sldId="293"/>
            <ac:spMk id="10" creationId="{47231886-881B-E86D-4D3F-0DB20843F1BA}"/>
          </ac:spMkLst>
        </pc:spChg>
        <pc:spChg chg="mod ord">
          <ac:chgData name="Johannah-Gwyneth Del Rosario" userId="S::j4delros@uwaterloo.ca::b1a6f9fe-3072-44f3-9071-10093068a8db" providerId="AD" clId="Web-{5D898ACD-3796-04CC-3E61-71DDE5DC299A}" dt="2024-09-21T00:28:11.752" v="3"/>
          <ac:spMkLst>
            <pc:docMk/>
            <pc:sldMk cId="1306213022" sldId="293"/>
            <ac:spMk id="11" creationId="{E6D9FF6D-6EFB-B599-B543-7360273A7C59}"/>
          </ac:spMkLst>
        </pc:spChg>
        <pc:picChg chg="mod ord">
          <ac:chgData name="Johannah-Gwyneth Del Rosario" userId="S::j4delros@uwaterloo.ca::b1a6f9fe-3072-44f3-9071-10093068a8db" providerId="AD" clId="Web-{5D898ACD-3796-04CC-3E61-71DDE5DC299A}" dt="2024-09-21T00:28:11.752" v="3"/>
          <ac:picMkLst>
            <pc:docMk/>
            <pc:sldMk cId="1306213022" sldId="293"/>
            <ac:picMk id="8" creationId="{D3347204-A2E6-1729-B127-A9B61A94427D}"/>
          </ac:picMkLst>
        </pc:picChg>
        <pc:picChg chg="mod ord">
          <ac:chgData name="Johannah-Gwyneth Del Rosario" userId="S::j4delros@uwaterloo.ca::b1a6f9fe-3072-44f3-9071-10093068a8db" providerId="AD" clId="Web-{5D898ACD-3796-04CC-3E61-71DDE5DC299A}" dt="2024-09-21T00:28:11.752" v="3"/>
          <ac:picMkLst>
            <pc:docMk/>
            <pc:sldMk cId="1306213022" sldId="293"/>
            <ac:picMk id="9" creationId="{52E2BA45-7E40-5639-6B6F-7FE2D4E5C49B}"/>
          </ac:picMkLst>
        </pc:picChg>
      </pc:sldChg>
      <pc:sldChg chg="modSp del mod modClrScheme chgLayout">
        <pc:chgData name="Johannah-Gwyneth Del Rosario" userId="S::j4delros@uwaterloo.ca::b1a6f9fe-3072-44f3-9071-10093068a8db" providerId="AD" clId="Web-{5D898ACD-3796-04CC-3E61-71DDE5DC299A}" dt="2024-09-21T00:42:25.856" v="163"/>
        <pc:sldMkLst>
          <pc:docMk/>
          <pc:sldMk cId="3443266383" sldId="294"/>
        </pc:sldMkLst>
        <pc:spChg chg="mod ord">
          <ac:chgData name="Johannah-Gwyneth Del Rosario" userId="S::j4delros@uwaterloo.ca::b1a6f9fe-3072-44f3-9071-10093068a8db" providerId="AD" clId="Web-{5D898ACD-3796-04CC-3E61-71DDE5DC299A}" dt="2024-09-21T00:28:11.752" v="3"/>
          <ac:spMkLst>
            <pc:docMk/>
            <pc:sldMk cId="3443266383" sldId="294"/>
            <ac:spMk id="3" creationId="{A5B6755D-71D3-EC61-262B-98C4B57489A6}"/>
          </ac:spMkLst>
        </pc:spChg>
        <pc:spChg chg="mod ord">
          <ac:chgData name="Johannah-Gwyneth Del Rosario" userId="S::j4delros@uwaterloo.ca::b1a6f9fe-3072-44f3-9071-10093068a8db" providerId="AD" clId="Web-{5D898ACD-3796-04CC-3E61-71DDE5DC299A}" dt="2024-09-21T00:28:11.752" v="3"/>
          <ac:spMkLst>
            <pc:docMk/>
            <pc:sldMk cId="3443266383" sldId="294"/>
            <ac:spMk id="5" creationId="{714F0E1C-C9B3-A395-44AC-1DCEFDC60752}"/>
          </ac:spMkLst>
        </pc:spChg>
        <pc:spChg chg="mod ord">
          <ac:chgData name="Johannah-Gwyneth Del Rosario" userId="S::j4delros@uwaterloo.ca::b1a6f9fe-3072-44f3-9071-10093068a8db" providerId="AD" clId="Web-{5D898ACD-3796-04CC-3E61-71DDE5DC299A}" dt="2024-09-21T00:28:11.752" v="3"/>
          <ac:spMkLst>
            <pc:docMk/>
            <pc:sldMk cId="3443266383" sldId="294"/>
            <ac:spMk id="6" creationId="{919E20E9-0009-EB46-460F-1B07BFFD9A7C}"/>
          </ac:spMkLst>
        </pc:spChg>
        <pc:spChg chg="mod ord">
          <ac:chgData name="Johannah-Gwyneth Del Rosario" userId="S::j4delros@uwaterloo.ca::b1a6f9fe-3072-44f3-9071-10093068a8db" providerId="AD" clId="Web-{5D898ACD-3796-04CC-3E61-71DDE5DC299A}" dt="2024-09-21T00:28:11.752" v="3"/>
          <ac:spMkLst>
            <pc:docMk/>
            <pc:sldMk cId="3443266383" sldId="294"/>
            <ac:spMk id="7" creationId="{79B9C328-D082-8BD1-32B1-D0F791363556}"/>
          </ac:spMkLst>
        </pc:spChg>
        <pc:spChg chg="mod ord">
          <ac:chgData name="Johannah-Gwyneth Del Rosario" userId="S::j4delros@uwaterloo.ca::b1a6f9fe-3072-44f3-9071-10093068a8db" providerId="AD" clId="Web-{5D898ACD-3796-04CC-3E61-71DDE5DC299A}" dt="2024-09-21T00:28:11.752" v="3"/>
          <ac:spMkLst>
            <pc:docMk/>
            <pc:sldMk cId="3443266383" sldId="294"/>
            <ac:spMk id="9" creationId="{601ACD16-0726-93F5-0E29-58D0C0709E09}"/>
          </ac:spMkLst>
        </pc:spChg>
        <pc:spChg chg="mod ord">
          <ac:chgData name="Johannah-Gwyneth Del Rosario" userId="S::j4delros@uwaterloo.ca::b1a6f9fe-3072-44f3-9071-10093068a8db" providerId="AD" clId="Web-{5D898ACD-3796-04CC-3E61-71DDE5DC299A}" dt="2024-09-21T00:28:11.752" v="3"/>
          <ac:spMkLst>
            <pc:docMk/>
            <pc:sldMk cId="3443266383" sldId="294"/>
            <ac:spMk id="14" creationId="{4C79632F-5EB3-647D-9397-10DBFA550C99}"/>
          </ac:spMkLst>
        </pc:spChg>
        <pc:spChg chg="mod ord">
          <ac:chgData name="Johannah-Gwyneth Del Rosario" userId="S::j4delros@uwaterloo.ca::b1a6f9fe-3072-44f3-9071-10093068a8db" providerId="AD" clId="Web-{5D898ACD-3796-04CC-3E61-71DDE5DC299A}" dt="2024-09-21T00:28:11.752" v="3"/>
          <ac:spMkLst>
            <pc:docMk/>
            <pc:sldMk cId="3443266383" sldId="294"/>
            <ac:spMk id="15" creationId="{705A2036-C481-3DC1-5FC0-B8AAB695F3A9}"/>
          </ac:spMkLst>
        </pc:spChg>
        <pc:spChg chg="mod ord">
          <ac:chgData name="Johannah-Gwyneth Del Rosario" userId="S::j4delros@uwaterloo.ca::b1a6f9fe-3072-44f3-9071-10093068a8db" providerId="AD" clId="Web-{5D898ACD-3796-04CC-3E61-71DDE5DC299A}" dt="2024-09-21T00:28:11.752" v="3"/>
          <ac:spMkLst>
            <pc:docMk/>
            <pc:sldMk cId="3443266383" sldId="294"/>
            <ac:spMk id="16" creationId="{C134B269-D60A-6909-DDA2-4785E0AB6D51}"/>
          </ac:spMkLst>
        </pc:spChg>
        <pc:picChg chg="mod ord">
          <ac:chgData name="Johannah-Gwyneth Del Rosario" userId="S::j4delros@uwaterloo.ca::b1a6f9fe-3072-44f3-9071-10093068a8db" providerId="AD" clId="Web-{5D898ACD-3796-04CC-3E61-71DDE5DC299A}" dt="2024-09-21T00:28:11.752" v="3"/>
          <ac:picMkLst>
            <pc:docMk/>
            <pc:sldMk cId="3443266383" sldId="294"/>
            <ac:picMk id="11" creationId="{49DE552F-1C55-6331-731B-ACFB975E5103}"/>
          </ac:picMkLst>
        </pc:picChg>
        <pc:picChg chg="mod ord">
          <ac:chgData name="Johannah-Gwyneth Del Rosario" userId="S::j4delros@uwaterloo.ca::b1a6f9fe-3072-44f3-9071-10093068a8db" providerId="AD" clId="Web-{5D898ACD-3796-04CC-3E61-71DDE5DC299A}" dt="2024-09-21T00:28:11.752" v="3"/>
          <ac:picMkLst>
            <pc:docMk/>
            <pc:sldMk cId="3443266383" sldId="294"/>
            <ac:picMk id="12" creationId="{C88CC565-B85E-046C-C5D1-8BFB5560664E}"/>
          </ac:picMkLst>
        </pc:picChg>
        <pc:picChg chg="mod ord">
          <ac:chgData name="Johannah-Gwyneth Del Rosario" userId="S::j4delros@uwaterloo.ca::b1a6f9fe-3072-44f3-9071-10093068a8db" providerId="AD" clId="Web-{5D898ACD-3796-04CC-3E61-71DDE5DC299A}" dt="2024-09-21T00:28:11.752" v="3"/>
          <ac:picMkLst>
            <pc:docMk/>
            <pc:sldMk cId="3443266383" sldId="294"/>
            <ac:picMk id="13" creationId="{D82C6FC6-0194-060C-FF07-957307591337}"/>
          </ac:picMkLst>
        </pc:picChg>
      </pc:sldChg>
      <pc:sldChg chg="addSp delSp modSp mod modClrScheme chgLayout">
        <pc:chgData name="Johannah-Gwyneth Del Rosario" userId="S::j4delros@uwaterloo.ca::b1a6f9fe-3072-44f3-9071-10093068a8db" providerId="AD" clId="Web-{5D898ACD-3796-04CC-3E61-71DDE5DC299A}" dt="2024-09-21T04:36:08.363" v="3776"/>
        <pc:sldMkLst>
          <pc:docMk/>
          <pc:sldMk cId="1797169991" sldId="295"/>
        </pc:sldMkLst>
        <pc:spChg chg="del mod ord">
          <ac:chgData name="Johannah-Gwyneth Del Rosario" userId="S::j4delros@uwaterloo.ca::b1a6f9fe-3072-44f3-9071-10093068a8db" providerId="AD" clId="Web-{5D898ACD-3796-04CC-3E61-71DDE5DC299A}" dt="2024-09-21T01:42:07.655" v="1064"/>
          <ac:spMkLst>
            <pc:docMk/>
            <pc:sldMk cId="1797169991" sldId="295"/>
            <ac:spMk id="3" creationId="{AED9117D-A7C1-D238-D943-76B7C8D2CAB4}"/>
          </ac:spMkLst>
        </pc:spChg>
        <pc:spChg chg="add del mod">
          <ac:chgData name="Johannah-Gwyneth Del Rosario" userId="S::j4delros@uwaterloo.ca::b1a6f9fe-3072-44f3-9071-10093068a8db" providerId="AD" clId="Web-{5D898ACD-3796-04CC-3E61-71DDE5DC299A}" dt="2024-09-21T01:42:13.062" v="1065"/>
          <ac:spMkLst>
            <pc:docMk/>
            <pc:sldMk cId="1797169991" sldId="295"/>
            <ac:spMk id="4" creationId="{1F97D14F-CA28-3B22-6E74-CC6C2CBE4944}"/>
          </ac:spMkLst>
        </pc:spChg>
        <pc:spChg chg="mod ord">
          <ac:chgData name="Johannah-Gwyneth Del Rosario" userId="S::j4delros@uwaterloo.ca::b1a6f9fe-3072-44f3-9071-10093068a8db" providerId="AD" clId="Web-{5D898ACD-3796-04CC-3E61-71DDE5DC299A}" dt="2024-09-21T01:45:07.295" v="1084" actId="1076"/>
          <ac:spMkLst>
            <pc:docMk/>
            <pc:sldMk cId="1797169991" sldId="295"/>
            <ac:spMk id="8" creationId="{2DA42FB6-D65D-045D-2633-8B8C8EE7C9B0}"/>
          </ac:spMkLst>
        </pc:spChg>
        <pc:spChg chg="add del mod">
          <ac:chgData name="Johannah-Gwyneth Del Rosario" userId="S::j4delros@uwaterloo.ca::b1a6f9fe-3072-44f3-9071-10093068a8db" providerId="AD" clId="Web-{5D898ACD-3796-04CC-3E61-71DDE5DC299A}" dt="2024-09-21T01:42:44.171" v="1073"/>
          <ac:spMkLst>
            <pc:docMk/>
            <pc:sldMk cId="1797169991" sldId="295"/>
            <ac:spMk id="10" creationId="{213F6709-DEDC-949C-4450-C2063FFD75F9}"/>
          </ac:spMkLst>
        </pc:spChg>
        <pc:spChg chg="mod ord">
          <ac:chgData name="Johannah-Gwyneth Del Rosario" userId="S::j4delros@uwaterloo.ca::b1a6f9fe-3072-44f3-9071-10093068a8db" providerId="AD" clId="Web-{5D898ACD-3796-04CC-3E61-71DDE5DC299A}" dt="2024-09-21T01:45:07.295" v="1085" actId="1076"/>
          <ac:spMkLst>
            <pc:docMk/>
            <pc:sldMk cId="1797169991" sldId="295"/>
            <ac:spMk id="12" creationId="{7D51CE90-47D6-5556-79B4-BFA8E55547F9}"/>
          </ac:spMkLst>
        </pc:spChg>
        <pc:spChg chg="add del mod">
          <ac:chgData name="Johannah-Gwyneth Del Rosario" userId="S::j4delros@uwaterloo.ca::b1a6f9fe-3072-44f3-9071-10093068a8db" providerId="AD" clId="Web-{5D898ACD-3796-04CC-3E61-71DDE5DC299A}" dt="2024-09-21T01:44:24.951" v="1077"/>
          <ac:spMkLst>
            <pc:docMk/>
            <pc:sldMk cId="1797169991" sldId="295"/>
            <ac:spMk id="14" creationId="{CC60F0D0-6C42-495D-1216-27E608995D8D}"/>
          </ac:spMkLst>
        </pc:spChg>
        <pc:spChg chg="add del mod">
          <ac:chgData name="Johannah-Gwyneth Del Rosario" userId="S::j4delros@uwaterloo.ca::b1a6f9fe-3072-44f3-9071-10093068a8db" providerId="AD" clId="Web-{5D898ACD-3796-04CC-3E61-71DDE5DC299A}" dt="2024-09-21T04:30:21.116" v="3639"/>
          <ac:spMkLst>
            <pc:docMk/>
            <pc:sldMk cId="1797169991" sldId="295"/>
            <ac:spMk id="17" creationId="{6A4E06EE-104F-922E-96BD-82F41870F758}"/>
          </ac:spMkLst>
        </pc:spChg>
        <pc:spChg chg="add del mod">
          <ac:chgData name="Johannah-Gwyneth Del Rosario" userId="S::j4delros@uwaterloo.ca::b1a6f9fe-3072-44f3-9071-10093068a8db" providerId="AD" clId="Web-{5D898ACD-3796-04CC-3E61-71DDE5DC299A}" dt="2024-09-21T04:36:00.598" v="3774"/>
          <ac:spMkLst>
            <pc:docMk/>
            <pc:sldMk cId="1797169991" sldId="295"/>
            <ac:spMk id="20" creationId="{45B15D10-F6AD-B533-175B-4578C7A0A9A0}"/>
          </ac:spMkLst>
        </pc:spChg>
        <pc:picChg chg="del mod ord">
          <ac:chgData name="Johannah-Gwyneth Del Rosario" userId="S::j4delros@uwaterloo.ca::b1a6f9fe-3072-44f3-9071-10093068a8db" providerId="AD" clId="Web-{5D898ACD-3796-04CC-3E61-71DDE5DC299A}" dt="2024-09-21T01:42:32.546" v="1072"/>
          <ac:picMkLst>
            <pc:docMk/>
            <pc:sldMk cId="1797169991" sldId="295"/>
            <ac:picMk id="5" creationId="{E29FCE8D-DB4E-020E-B0FD-D7EF6197D273}"/>
          </ac:picMkLst>
        </pc:picChg>
        <pc:picChg chg="add mod">
          <ac:chgData name="Johannah-Gwyneth Del Rosario" userId="S::j4delros@uwaterloo.ca::b1a6f9fe-3072-44f3-9071-10093068a8db" providerId="AD" clId="Web-{5D898ACD-3796-04CC-3E61-71DDE5DC299A}" dt="2024-09-21T01:42:25.343" v="1071" actId="1076"/>
          <ac:picMkLst>
            <pc:docMk/>
            <pc:sldMk cId="1797169991" sldId="295"/>
            <ac:picMk id="7" creationId="{425DECF8-5240-7035-C135-780A29A2033C}"/>
          </ac:picMkLst>
        </pc:picChg>
        <pc:picChg chg="add del mod ord modCrop">
          <ac:chgData name="Johannah-Gwyneth Del Rosario" userId="S::j4delros@uwaterloo.ca::b1a6f9fe-3072-44f3-9071-10093068a8db" providerId="AD" clId="Web-{5D898ACD-3796-04CC-3E61-71DDE5DC299A}" dt="2024-09-21T01:43:07.077" v="1076"/>
          <ac:picMkLst>
            <pc:docMk/>
            <pc:sldMk cId="1797169991" sldId="295"/>
            <ac:picMk id="11" creationId="{F1CBFA4E-1138-86A6-7166-FD557C9BDDE8}"/>
          </ac:picMkLst>
        </pc:picChg>
        <pc:picChg chg="add del mod ord modCrop">
          <ac:chgData name="Johannah-Gwyneth Del Rosario" userId="S::j4delros@uwaterloo.ca::b1a6f9fe-3072-44f3-9071-10093068a8db" providerId="AD" clId="Web-{5D898ACD-3796-04CC-3E61-71DDE5DC299A}" dt="2024-09-21T04:30:07.460" v="3638"/>
          <ac:picMkLst>
            <pc:docMk/>
            <pc:sldMk cId="1797169991" sldId="295"/>
            <ac:picMk id="15" creationId="{9B577D9C-390D-8765-04B9-BA5BE13CA554}"/>
          </ac:picMkLst>
        </pc:picChg>
        <pc:picChg chg="add del mod ord modCrop">
          <ac:chgData name="Johannah-Gwyneth Del Rosario" userId="S::j4delros@uwaterloo.ca::b1a6f9fe-3072-44f3-9071-10093068a8db" providerId="AD" clId="Web-{5D898ACD-3796-04CC-3E61-71DDE5DC299A}" dt="2024-09-21T04:34:15.708" v="3754"/>
          <ac:picMkLst>
            <pc:docMk/>
            <pc:sldMk cId="1797169991" sldId="295"/>
            <ac:picMk id="18" creationId="{0BECB791-5503-129D-168C-D5CB52C02299}"/>
          </ac:picMkLst>
        </pc:picChg>
        <pc:picChg chg="add mod ord modCrop">
          <ac:chgData name="Johannah-Gwyneth Del Rosario" userId="S::j4delros@uwaterloo.ca::b1a6f9fe-3072-44f3-9071-10093068a8db" providerId="AD" clId="Web-{5D898ACD-3796-04CC-3E61-71DDE5DC299A}" dt="2024-09-21T04:36:08.363" v="3776"/>
          <ac:picMkLst>
            <pc:docMk/>
            <pc:sldMk cId="1797169991" sldId="295"/>
            <ac:picMk id="21" creationId="{2E9FBDE3-2C26-22E5-BA59-D04A15BAAA84}"/>
          </ac:picMkLst>
        </pc:picChg>
      </pc:sldChg>
      <pc:sldChg chg="modSp del mod modClrScheme chgLayout">
        <pc:chgData name="Johannah-Gwyneth Del Rosario" userId="S::j4delros@uwaterloo.ca::b1a6f9fe-3072-44f3-9071-10093068a8db" providerId="AD" clId="Web-{5D898ACD-3796-04CC-3E61-71DDE5DC299A}" dt="2024-09-21T00:42:25.856" v="162"/>
        <pc:sldMkLst>
          <pc:docMk/>
          <pc:sldMk cId="813157573" sldId="296"/>
        </pc:sldMkLst>
        <pc:spChg chg="mod ord">
          <ac:chgData name="Johannah-Gwyneth Del Rosario" userId="S::j4delros@uwaterloo.ca::b1a6f9fe-3072-44f3-9071-10093068a8db" providerId="AD" clId="Web-{5D898ACD-3796-04CC-3E61-71DDE5DC299A}" dt="2024-09-21T00:28:11.752" v="3"/>
          <ac:spMkLst>
            <pc:docMk/>
            <pc:sldMk cId="813157573" sldId="296"/>
            <ac:spMk id="3" creationId="{08B0A847-FC32-2D90-76CF-514091F65534}"/>
          </ac:spMkLst>
        </pc:spChg>
        <pc:spChg chg="mod ord">
          <ac:chgData name="Johannah-Gwyneth Del Rosario" userId="S::j4delros@uwaterloo.ca::b1a6f9fe-3072-44f3-9071-10093068a8db" providerId="AD" clId="Web-{5D898ACD-3796-04CC-3E61-71DDE5DC299A}" dt="2024-09-21T00:28:11.752" v="3"/>
          <ac:spMkLst>
            <pc:docMk/>
            <pc:sldMk cId="813157573" sldId="296"/>
            <ac:spMk id="6" creationId="{26F1602F-756D-2C7D-CA6B-F37979D76325}"/>
          </ac:spMkLst>
        </pc:spChg>
        <pc:spChg chg="mod ord">
          <ac:chgData name="Johannah-Gwyneth Del Rosario" userId="S::j4delros@uwaterloo.ca::b1a6f9fe-3072-44f3-9071-10093068a8db" providerId="AD" clId="Web-{5D898ACD-3796-04CC-3E61-71DDE5DC299A}" dt="2024-09-21T00:28:11.752" v="3"/>
          <ac:spMkLst>
            <pc:docMk/>
            <pc:sldMk cId="813157573" sldId="296"/>
            <ac:spMk id="9" creationId="{105D432B-44C5-FD2E-A10B-A5E35C15BB76}"/>
          </ac:spMkLst>
        </pc:spChg>
        <pc:spChg chg="mod ord">
          <ac:chgData name="Johannah-Gwyneth Del Rosario" userId="S::j4delros@uwaterloo.ca::b1a6f9fe-3072-44f3-9071-10093068a8db" providerId="AD" clId="Web-{5D898ACD-3796-04CC-3E61-71DDE5DC299A}" dt="2024-09-21T00:28:11.752" v="3"/>
          <ac:spMkLst>
            <pc:docMk/>
            <pc:sldMk cId="813157573" sldId="296"/>
            <ac:spMk id="10" creationId="{924533E2-88C9-C00B-1DEC-20C31623B460}"/>
          </ac:spMkLst>
        </pc:spChg>
        <pc:spChg chg="mod ord">
          <ac:chgData name="Johannah-Gwyneth Del Rosario" userId="S::j4delros@uwaterloo.ca::b1a6f9fe-3072-44f3-9071-10093068a8db" providerId="AD" clId="Web-{5D898ACD-3796-04CC-3E61-71DDE5DC299A}" dt="2024-09-21T00:28:11.752" v="3"/>
          <ac:spMkLst>
            <pc:docMk/>
            <pc:sldMk cId="813157573" sldId="296"/>
            <ac:spMk id="16" creationId="{84B2BD56-2C4C-DE35-51C0-DF8C0BBABBC2}"/>
          </ac:spMkLst>
        </pc:spChg>
        <pc:spChg chg="mod ord">
          <ac:chgData name="Johannah-Gwyneth Del Rosario" userId="S::j4delros@uwaterloo.ca::b1a6f9fe-3072-44f3-9071-10093068a8db" providerId="AD" clId="Web-{5D898ACD-3796-04CC-3E61-71DDE5DC299A}" dt="2024-09-21T00:28:11.752" v="3"/>
          <ac:spMkLst>
            <pc:docMk/>
            <pc:sldMk cId="813157573" sldId="296"/>
            <ac:spMk id="37" creationId="{4824204A-22DC-66EC-D6DE-7F4DE6404AAD}"/>
          </ac:spMkLst>
        </pc:spChg>
        <pc:spChg chg="mod ord">
          <ac:chgData name="Johannah-Gwyneth Del Rosario" userId="S::j4delros@uwaterloo.ca::b1a6f9fe-3072-44f3-9071-10093068a8db" providerId="AD" clId="Web-{5D898ACD-3796-04CC-3E61-71DDE5DC299A}" dt="2024-09-21T00:28:11.752" v="3"/>
          <ac:spMkLst>
            <pc:docMk/>
            <pc:sldMk cId="813157573" sldId="296"/>
            <ac:spMk id="59" creationId="{9A815659-ECD8-AB92-C979-C82F602B9718}"/>
          </ac:spMkLst>
        </pc:spChg>
        <pc:spChg chg="mod ord">
          <ac:chgData name="Johannah-Gwyneth Del Rosario" userId="S::j4delros@uwaterloo.ca::b1a6f9fe-3072-44f3-9071-10093068a8db" providerId="AD" clId="Web-{5D898ACD-3796-04CC-3E61-71DDE5DC299A}" dt="2024-09-21T00:28:11.752" v="3"/>
          <ac:spMkLst>
            <pc:docMk/>
            <pc:sldMk cId="813157573" sldId="296"/>
            <ac:spMk id="62" creationId="{C1D12DF2-EB69-26B8-DE0C-A838E17EB96F}"/>
          </ac:spMkLst>
        </pc:spChg>
        <pc:spChg chg="mod ord">
          <ac:chgData name="Johannah-Gwyneth Del Rosario" userId="S::j4delros@uwaterloo.ca::b1a6f9fe-3072-44f3-9071-10093068a8db" providerId="AD" clId="Web-{5D898ACD-3796-04CC-3E61-71DDE5DC299A}" dt="2024-09-21T00:28:11.752" v="3"/>
          <ac:spMkLst>
            <pc:docMk/>
            <pc:sldMk cId="813157573" sldId="296"/>
            <ac:spMk id="63" creationId="{5E41872D-1F88-54B7-E683-CB49B3975894}"/>
          </ac:spMkLst>
        </pc:spChg>
        <pc:picChg chg="mod ord">
          <ac:chgData name="Johannah-Gwyneth Del Rosario" userId="S::j4delros@uwaterloo.ca::b1a6f9fe-3072-44f3-9071-10093068a8db" providerId="AD" clId="Web-{5D898ACD-3796-04CC-3E61-71DDE5DC299A}" dt="2024-09-21T00:28:11.752" v="3"/>
          <ac:picMkLst>
            <pc:docMk/>
            <pc:sldMk cId="813157573" sldId="296"/>
            <ac:picMk id="60" creationId="{FDF4B510-B026-670D-52EB-C04C60CEBE39}"/>
          </ac:picMkLst>
        </pc:picChg>
        <pc:picChg chg="mod ord">
          <ac:chgData name="Johannah-Gwyneth Del Rosario" userId="S::j4delros@uwaterloo.ca::b1a6f9fe-3072-44f3-9071-10093068a8db" providerId="AD" clId="Web-{5D898ACD-3796-04CC-3E61-71DDE5DC299A}" dt="2024-09-21T00:28:11.752" v="3"/>
          <ac:picMkLst>
            <pc:docMk/>
            <pc:sldMk cId="813157573" sldId="296"/>
            <ac:picMk id="61" creationId="{8AB2929F-B413-BF7D-7B7A-E945833C04F7}"/>
          </ac:picMkLst>
        </pc:picChg>
      </pc:sldChg>
      <pc:sldChg chg="new del">
        <pc:chgData name="Johannah-Gwyneth Del Rosario" userId="S::j4delros@uwaterloo.ca::b1a6f9fe-3072-44f3-9071-10093068a8db" providerId="AD" clId="Web-{5D898ACD-3796-04CC-3E61-71DDE5DC299A}" dt="2024-09-21T00:28:53.314" v="7"/>
        <pc:sldMkLst>
          <pc:docMk/>
          <pc:sldMk cId="68818980" sldId="297"/>
        </pc:sldMkLst>
      </pc:sldChg>
      <pc:sldChg chg="addSp delSp modSp new">
        <pc:chgData name="Johannah-Gwyneth Del Rosario" userId="S::j4delros@uwaterloo.ca::b1a6f9fe-3072-44f3-9071-10093068a8db" providerId="AD" clId="Web-{5D898ACD-3796-04CC-3E61-71DDE5DC299A}" dt="2024-09-21T00:38:57.670" v="138" actId="20577"/>
        <pc:sldMkLst>
          <pc:docMk/>
          <pc:sldMk cId="118412311" sldId="297"/>
        </pc:sldMkLst>
        <pc:spChg chg="del">
          <ac:chgData name="Johannah-Gwyneth Del Rosario" userId="S::j4delros@uwaterloo.ca::b1a6f9fe-3072-44f3-9071-10093068a8db" providerId="AD" clId="Web-{5D898ACD-3796-04CC-3E61-71DDE5DC299A}" dt="2024-09-21T00:30:28.845" v="16"/>
          <ac:spMkLst>
            <pc:docMk/>
            <pc:sldMk cId="118412311" sldId="297"/>
            <ac:spMk id="2" creationId="{B4E233CE-D72E-DC05-5014-FB86DC0636AE}"/>
          </ac:spMkLst>
        </pc:spChg>
        <pc:spChg chg="mod">
          <ac:chgData name="Johannah-Gwyneth Del Rosario" userId="S::j4delros@uwaterloo.ca::b1a6f9fe-3072-44f3-9071-10093068a8db" providerId="AD" clId="Web-{5D898ACD-3796-04CC-3E61-71DDE5DC299A}" dt="2024-09-21T00:38:38.577" v="136" actId="1076"/>
          <ac:spMkLst>
            <pc:docMk/>
            <pc:sldMk cId="118412311" sldId="297"/>
            <ac:spMk id="3" creationId="{0E0B0D83-52AB-C478-FFB6-F767E9BF7D1C}"/>
          </ac:spMkLst>
        </pc:spChg>
        <pc:spChg chg="del">
          <ac:chgData name="Johannah-Gwyneth Del Rosario" userId="S::j4delros@uwaterloo.ca::b1a6f9fe-3072-44f3-9071-10093068a8db" providerId="AD" clId="Web-{5D898ACD-3796-04CC-3E61-71DDE5DC299A}" dt="2024-09-21T00:31:54.844" v="47"/>
          <ac:spMkLst>
            <pc:docMk/>
            <pc:sldMk cId="118412311" sldId="297"/>
            <ac:spMk id="4" creationId="{58854334-27DA-C080-0992-0BE639312F54}"/>
          </ac:spMkLst>
        </pc:spChg>
        <pc:spChg chg="mod">
          <ac:chgData name="Johannah-Gwyneth Del Rosario" userId="S::j4delros@uwaterloo.ca::b1a6f9fe-3072-44f3-9071-10093068a8db" providerId="AD" clId="Web-{5D898ACD-3796-04CC-3E61-71DDE5DC299A}" dt="2024-09-21T00:38:36.514" v="135" actId="1076"/>
          <ac:spMkLst>
            <pc:docMk/>
            <pc:sldMk cId="118412311" sldId="297"/>
            <ac:spMk id="5" creationId="{B0526109-5C71-C575-309E-586AD2FA71C8}"/>
          </ac:spMkLst>
        </pc:spChg>
        <pc:spChg chg="add del mod">
          <ac:chgData name="Johannah-Gwyneth Del Rosario" userId="S::j4delros@uwaterloo.ca::b1a6f9fe-3072-44f3-9071-10093068a8db" providerId="AD" clId="Web-{5D898ACD-3796-04CC-3E61-71DDE5DC299A}" dt="2024-09-21T00:30:35.970" v="18"/>
          <ac:spMkLst>
            <pc:docMk/>
            <pc:sldMk cId="118412311" sldId="297"/>
            <ac:spMk id="8" creationId="{FD11FBCE-8F0D-2C83-47DA-EFBBF0EF5899}"/>
          </ac:spMkLst>
        </pc:spChg>
        <pc:spChg chg="add mod ord">
          <ac:chgData name="Johannah-Gwyneth Del Rosario" userId="S::j4delros@uwaterloo.ca::b1a6f9fe-3072-44f3-9071-10093068a8db" providerId="AD" clId="Web-{5D898ACD-3796-04CC-3E61-71DDE5DC299A}" dt="2024-09-21T00:33:28.736" v="64" actId="14100"/>
          <ac:spMkLst>
            <pc:docMk/>
            <pc:sldMk cId="118412311" sldId="297"/>
            <ac:spMk id="10" creationId="{D74A7FE9-3D18-8F86-24E3-1306D4D7F48C}"/>
          </ac:spMkLst>
        </pc:spChg>
        <pc:spChg chg="add del mod">
          <ac:chgData name="Johannah-Gwyneth Del Rosario" userId="S::j4delros@uwaterloo.ca::b1a6f9fe-3072-44f3-9071-10093068a8db" providerId="AD" clId="Web-{5D898ACD-3796-04CC-3E61-71DDE5DC299A}" dt="2024-09-21T00:34:50.282" v="75"/>
          <ac:spMkLst>
            <pc:docMk/>
            <pc:sldMk cId="118412311" sldId="297"/>
            <ac:spMk id="12" creationId="{08E92635-FEDB-FE8C-27C3-12A7C136DD8E}"/>
          </ac:spMkLst>
        </pc:spChg>
        <pc:spChg chg="add mod">
          <ac:chgData name="Johannah-Gwyneth Del Rosario" userId="S::j4delros@uwaterloo.ca::b1a6f9fe-3072-44f3-9071-10093068a8db" providerId="AD" clId="Web-{5D898ACD-3796-04CC-3E61-71DDE5DC299A}" dt="2024-09-21T00:38:57.670" v="138" actId="20577"/>
          <ac:spMkLst>
            <pc:docMk/>
            <pc:sldMk cId="118412311" sldId="297"/>
            <ac:spMk id="14" creationId="{22EED306-868C-F17E-752C-F09314E64A63}"/>
          </ac:spMkLst>
        </pc:spChg>
        <pc:picChg chg="add del mod ord">
          <ac:chgData name="Johannah-Gwyneth Del Rosario" userId="S::j4delros@uwaterloo.ca::b1a6f9fe-3072-44f3-9071-10093068a8db" providerId="AD" clId="Web-{5D898ACD-3796-04CC-3E61-71DDE5DC299A}" dt="2024-09-21T00:30:34.313" v="17"/>
          <ac:picMkLst>
            <pc:docMk/>
            <pc:sldMk cId="118412311" sldId="297"/>
            <ac:picMk id="6" creationId="{0DC4F1F1-2D10-8663-4635-8178E5C0D636}"/>
          </ac:picMkLst>
        </pc:picChg>
        <pc:picChg chg="add mod">
          <ac:chgData name="Johannah-Gwyneth Del Rosario" userId="S::j4delros@uwaterloo.ca::b1a6f9fe-3072-44f3-9071-10093068a8db" providerId="AD" clId="Web-{5D898ACD-3796-04CC-3E61-71DDE5DC299A}" dt="2024-09-21T00:37:15.796" v="126" actId="1076"/>
          <ac:picMkLst>
            <pc:docMk/>
            <pc:sldMk cId="118412311" sldId="297"/>
            <ac:picMk id="9" creationId="{BF887453-DF78-3C0B-8E1D-FA2B8F89D0F3}"/>
          </ac:picMkLst>
        </pc:picChg>
      </pc:sldChg>
      <pc:sldChg chg="modSp new del ord">
        <pc:chgData name="Johannah-Gwyneth Del Rosario" userId="S::j4delros@uwaterloo.ca::b1a6f9fe-3072-44f3-9071-10093068a8db" providerId="AD" clId="Web-{5D898ACD-3796-04CC-3E61-71DDE5DC299A}" dt="2024-09-21T00:29:51.454" v="14"/>
        <pc:sldMkLst>
          <pc:docMk/>
          <pc:sldMk cId="1833964135" sldId="297"/>
        </pc:sldMkLst>
        <pc:spChg chg="mod">
          <ac:chgData name="Johannah-Gwyneth Del Rosario" userId="S::j4delros@uwaterloo.ca::b1a6f9fe-3072-44f3-9071-10093068a8db" providerId="AD" clId="Web-{5D898ACD-3796-04CC-3E61-71DDE5DC299A}" dt="2024-09-21T00:29:26.298" v="13" actId="20577"/>
          <ac:spMkLst>
            <pc:docMk/>
            <pc:sldMk cId="1833964135" sldId="297"/>
            <ac:spMk id="5" creationId="{39189813-6CCA-E6ED-9B8D-DE71967BFED8}"/>
          </ac:spMkLst>
        </pc:spChg>
      </pc:sldChg>
      <pc:sldChg chg="add del replId">
        <pc:chgData name="Johannah-Gwyneth Del Rosario" userId="S::j4delros@uwaterloo.ca::b1a6f9fe-3072-44f3-9071-10093068a8db" providerId="AD" clId="Web-{5D898ACD-3796-04CC-3E61-71DDE5DC299A}" dt="2024-09-21T01:08:14.094" v="687"/>
        <pc:sldMkLst>
          <pc:docMk/>
          <pc:sldMk cId="145624448" sldId="298"/>
        </pc:sldMkLst>
      </pc:sldChg>
      <pc:sldChg chg="new del">
        <pc:chgData name="Johannah-Gwyneth Del Rosario" userId="S::j4delros@uwaterloo.ca::b1a6f9fe-3072-44f3-9071-10093068a8db" providerId="AD" clId="Web-{5D898ACD-3796-04CC-3E61-71DDE5DC299A}" dt="2024-09-21T01:08:15.891" v="688"/>
        <pc:sldMkLst>
          <pc:docMk/>
          <pc:sldMk cId="1044521042" sldId="299"/>
        </pc:sldMkLst>
      </pc:sldChg>
      <pc:sldChg chg="addSp delSp modSp new add del">
        <pc:chgData name="Johannah-Gwyneth Del Rosario" userId="S::j4delros@uwaterloo.ca::b1a6f9fe-3072-44f3-9071-10093068a8db" providerId="AD" clId="Web-{5D898ACD-3796-04CC-3E61-71DDE5DC299A}" dt="2024-09-21T02:40:05.098" v="1920" actId="20577"/>
        <pc:sldMkLst>
          <pc:docMk/>
          <pc:sldMk cId="2095164157" sldId="300"/>
        </pc:sldMkLst>
        <pc:spChg chg="del">
          <ac:chgData name="Johannah-Gwyneth Del Rosario" userId="S::j4delros@uwaterloo.ca::b1a6f9fe-3072-44f3-9071-10093068a8db" providerId="AD" clId="Web-{5D898ACD-3796-04CC-3E61-71DDE5DC299A}" dt="2024-09-21T01:08:25.437" v="690"/>
          <ac:spMkLst>
            <pc:docMk/>
            <pc:sldMk cId="2095164157" sldId="300"/>
            <ac:spMk id="2" creationId="{FD6853D6-0806-D80A-DCB0-AD7072A76362}"/>
          </ac:spMkLst>
        </pc:spChg>
        <pc:spChg chg="mod">
          <ac:chgData name="Johannah-Gwyneth Del Rosario" userId="S::j4delros@uwaterloo.ca::b1a6f9fe-3072-44f3-9071-10093068a8db" providerId="AD" clId="Web-{5D898ACD-3796-04CC-3E61-71DDE5DC299A}" dt="2024-09-21T01:59:52.821" v="1091" actId="20577"/>
          <ac:spMkLst>
            <pc:docMk/>
            <pc:sldMk cId="2095164157" sldId="300"/>
            <ac:spMk id="3" creationId="{D94CC593-4C5B-55BC-0061-7A4B320B11FD}"/>
          </ac:spMkLst>
        </pc:spChg>
        <pc:spChg chg="del mod">
          <ac:chgData name="Johannah-Gwyneth Del Rosario" userId="S::j4delros@uwaterloo.ca::b1a6f9fe-3072-44f3-9071-10093068a8db" providerId="AD" clId="Web-{5D898ACD-3796-04CC-3E61-71DDE5DC299A}" dt="2024-09-21T01:11:06.670" v="721"/>
          <ac:spMkLst>
            <pc:docMk/>
            <pc:sldMk cId="2095164157" sldId="300"/>
            <ac:spMk id="4" creationId="{636F0E28-61F9-2884-20DF-67B19A14D8ED}"/>
          </ac:spMkLst>
        </pc:spChg>
        <pc:spChg chg="del">
          <ac:chgData name="Johannah-Gwyneth Del Rosario" userId="S::j4delros@uwaterloo.ca::b1a6f9fe-3072-44f3-9071-10093068a8db" providerId="AD" clId="Web-{5D898ACD-3796-04CC-3E61-71DDE5DC299A}" dt="2024-09-21T01:08:34.781" v="691"/>
          <ac:spMkLst>
            <pc:docMk/>
            <pc:sldMk cId="2095164157" sldId="300"/>
            <ac:spMk id="5" creationId="{1959A967-727B-1316-0733-FC78719805B3}"/>
          </ac:spMkLst>
        </pc:spChg>
        <pc:spChg chg="del">
          <ac:chgData name="Johannah-Gwyneth Del Rosario" userId="S::j4delros@uwaterloo.ca::b1a6f9fe-3072-44f3-9071-10093068a8db" providerId="AD" clId="Web-{5D898ACD-3796-04CC-3E61-71DDE5DC299A}" dt="2024-09-21T01:08:23.672" v="689"/>
          <ac:spMkLst>
            <pc:docMk/>
            <pc:sldMk cId="2095164157" sldId="300"/>
            <ac:spMk id="7" creationId="{378702D5-844B-2E1C-8BB2-97627A47CD0B}"/>
          </ac:spMkLst>
        </pc:spChg>
        <pc:spChg chg="del">
          <ac:chgData name="Johannah-Gwyneth Del Rosario" userId="S::j4delros@uwaterloo.ca::b1a6f9fe-3072-44f3-9071-10093068a8db" providerId="AD" clId="Web-{5D898ACD-3796-04CC-3E61-71DDE5DC299A}" dt="2024-09-21T02:05:03.943" v="1203"/>
          <ac:spMkLst>
            <pc:docMk/>
            <pc:sldMk cId="2095164157" sldId="300"/>
            <ac:spMk id="8" creationId="{D999E15B-8049-1C45-1C56-C2ABBA5B56DC}"/>
          </ac:spMkLst>
        </pc:spChg>
        <pc:spChg chg="del">
          <ac:chgData name="Johannah-Gwyneth Del Rosario" userId="S::j4delros@uwaterloo.ca::b1a6f9fe-3072-44f3-9071-10093068a8db" providerId="AD" clId="Web-{5D898ACD-3796-04CC-3E61-71DDE5DC299A}" dt="2024-09-21T01:08:06.938" v="686"/>
          <ac:spMkLst>
            <pc:docMk/>
            <pc:sldMk cId="2095164157" sldId="300"/>
            <ac:spMk id="9" creationId="{18511746-94C4-40D3-AB1D-DF5EE63D3334}"/>
          </ac:spMkLst>
        </pc:spChg>
        <pc:spChg chg="add del mod">
          <ac:chgData name="Johannah-Gwyneth Del Rosario" userId="S::j4delros@uwaterloo.ca::b1a6f9fe-3072-44f3-9071-10093068a8db" providerId="AD" clId="Web-{5D898ACD-3796-04CC-3E61-71DDE5DC299A}" dt="2024-09-21T02:18:40.046" v="1492"/>
          <ac:spMkLst>
            <pc:docMk/>
            <pc:sldMk cId="2095164157" sldId="300"/>
            <ac:spMk id="11" creationId="{87EF27F6-D05D-4F1D-B159-4E316D957E17}"/>
          </ac:spMkLst>
        </pc:spChg>
        <pc:spChg chg="add del mod">
          <ac:chgData name="Johannah-Gwyneth Del Rosario" userId="S::j4delros@uwaterloo.ca::b1a6f9fe-3072-44f3-9071-10093068a8db" providerId="AD" clId="Web-{5D898ACD-3796-04CC-3E61-71DDE5DC299A}" dt="2024-09-21T01:10:54.030" v="717"/>
          <ac:spMkLst>
            <pc:docMk/>
            <pc:sldMk cId="2095164157" sldId="300"/>
            <ac:spMk id="14" creationId="{41BD444A-7315-7BC4-614C-B41FCC00DC9F}"/>
          </ac:spMkLst>
        </pc:spChg>
        <pc:spChg chg="add del mod">
          <ac:chgData name="Johannah-Gwyneth Del Rosario" userId="S::j4delros@uwaterloo.ca::b1a6f9fe-3072-44f3-9071-10093068a8db" providerId="AD" clId="Web-{5D898ACD-3796-04CC-3E61-71DDE5DC299A}" dt="2024-09-21T01:10:54.030" v="717"/>
          <ac:spMkLst>
            <pc:docMk/>
            <pc:sldMk cId="2095164157" sldId="300"/>
            <ac:spMk id="15" creationId="{F5B99427-50B4-A0F7-6120-5A843BB156EB}"/>
          </ac:spMkLst>
        </pc:spChg>
        <pc:spChg chg="add del mod">
          <ac:chgData name="Johannah-Gwyneth Del Rosario" userId="S::j4delros@uwaterloo.ca::b1a6f9fe-3072-44f3-9071-10093068a8db" providerId="AD" clId="Web-{5D898ACD-3796-04CC-3E61-71DDE5DC299A}" dt="2024-09-21T01:10:54.030" v="717"/>
          <ac:spMkLst>
            <pc:docMk/>
            <pc:sldMk cId="2095164157" sldId="300"/>
            <ac:spMk id="16" creationId="{2D0E8500-0355-6F4F-2F04-1CDAF32C0163}"/>
          </ac:spMkLst>
        </pc:spChg>
        <pc:spChg chg="add mod">
          <ac:chgData name="Johannah-Gwyneth Del Rosario" userId="S::j4delros@uwaterloo.ca::b1a6f9fe-3072-44f3-9071-10093068a8db" providerId="AD" clId="Web-{5D898ACD-3796-04CC-3E61-71DDE5DC299A}" dt="2024-09-21T02:40:05.098" v="1920" actId="20577"/>
          <ac:spMkLst>
            <pc:docMk/>
            <pc:sldMk cId="2095164157" sldId="300"/>
            <ac:spMk id="18" creationId="{D7CBA7F2-98B4-3995-89E1-97AA111539D0}"/>
          </ac:spMkLst>
        </pc:spChg>
        <pc:spChg chg="add mod">
          <ac:chgData name="Johannah-Gwyneth Del Rosario" userId="S::j4delros@uwaterloo.ca::b1a6f9fe-3072-44f3-9071-10093068a8db" providerId="AD" clId="Web-{5D898ACD-3796-04CC-3E61-71DDE5DC299A}" dt="2024-09-21T02:11:32.971" v="1222" actId="14100"/>
          <ac:spMkLst>
            <pc:docMk/>
            <pc:sldMk cId="2095164157" sldId="300"/>
            <ac:spMk id="23" creationId="{0D666EBC-80E4-5EAF-9188-ACEB30D67FC5}"/>
          </ac:spMkLst>
        </pc:spChg>
        <pc:spChg chg="add del mod">
          <ac:chgData name="Johannah-Gwyneth Del Rosario" userId="S::j4delros@uwaterloo.ca::b1a6f9fe-3072-44f3-9071-10093068a8db" providerId="AD" clId="Web-{5D898ACD-3796-04CC-3E61-71DDE5DC299A}" dt="2024-09-21T02:01:04.992" v="1106"/>
          <ac:spMkLst>
            <pc:docMk/>
            <pc:sldMk cId="2095164157" sldId="300"/>
            <ac:spMk id="24" creationId="{1BE3BB91-5BEE-4C3F-31B7-3131B1E1D177}"/>
          </ac:spMkLst>
        </pc:spChg>
        <pc:spChg chg="add mod">
          <ac:chgData name="Johannah-Gwyneth Del Rosario" userId="S::j4delros@uwaterloo.ca::b1a6f9fe-3072-44f3-9071-10093068a8db" providerId="AD" clId="Web-{5D898ACD-3796-04CC-3E61-71DDE5DC299A}" dt="2024-09-21T02:04:57.240" v="1201" actId="1076"/>
          <ac:spMkLst>
            <pc:docMk/>
            <pc:sldMk cId="2095164157" sldId="300"/>
            <ac:spMk id="26" creationId="{B2EF8C03-FB50-D40E-DBB3-6B63953B692D}"/>
          </ac:spMkLst>
        </pc:spChg>
        <pc:spChg chg="add mod">
          <ac:chgData name="Johannah-Gwyneth Del Rosario" userId="S::j4delros@uwaterloo.ca::b1a6f9fe-3072-44f3-9071-10093068a8db" providerId="AD" clId="Web-{5D898ACD-3796-04CC-3E61-71DDE5DC299A}" dt="2024-09-21T02:18:44.327" v="1493"/>
          <ac:spMkLst>
            <pc:docMk/>
            <pc:sldMk cId="2095164157" sldId="300"/>
            <ac:spMk id="30" creationId="{97179E23-852F-10E8-9755-8DF8AC834320}"/>
          </ac:spMkLst>
        </pc:spChg>
        <pc:picChg chg="add del mod">
          <ac:chgData name="Johannah-Gwyneth Del Rosario" userId="S::j4delros@uwaterloo.ca::b1a6f9fe-3072-44f3-9071-10093068a8db" providerId="AD" clId="Web-{5D898ACD-3796-04CC-3E61-71DDE5DC299A}" dt="2024-09-21T01:11:31.936" v="733"/>
          <ac:picMkLst>
            <pc:docMk/>
            <pc:sldMk cId="2095164157" sldId="300"/>
            <ac:picMk id="20" creationId="{AE746D3A-DBCC-3BAA-3049-6D65E1ED8451}"/>
          </ac:picMkLst>
        </pc:picChg>
        <pc:picChg chg="add del mod">
          <ac:chgData name="Johannah-Gwyneth Del Rosario" userId="S::j4delros@uwaterloo.ca::b1a6f9fe-3072-44f3-9071-10093068a8db" providerId="AD" clId="Web-{5D898ACD-3796-04CC-3E61-71DDE5DC299A}" dt="2024-09-21T01:47:39.215" v="1086"/>
          <ac:picMkLst>
            <pc:docMk/>
            <pc:sldMk cId="2095164157" sldId="300"/>
            <ac:picMk id="21" creationId="{6288AD69-5406-E7AA-5A6C-3C327945920E}"/>
          </ac:picMkLst>
        </pc:picChg>
        <pc:picChg chg="add del mod">
          <ac:chgData name="Johannah-Gwyneth Del Rosario" userId="S::j4delros@uwaterloo.ca::b1a6f9fe-3072-44f3-9071-10093068a8db" providerId="AD" clId="Web-{5D898ACD-3796-04CC-3E61-71DDE5DC299A}" dt="2024-09-21T02:11:07.925" v="1212"/>
          <ac:picMkLst>
            <pc:docMk/>
            <pc:sldMk cId="2095164157" sldId="300"/>
            <ac:picMk id="22" creationId="{C2735F8B-6834-5186-8758-113115D6EA76}"/>
          </ac:picMkLst>
        </pc:picChg>
        <pc:picChg chg="add mod">
          <ac:chgData name="Johannah-Gwyneth Del Rosario" userId="S::j4delros@uwaterloo.ca::b1a6f9fe-3072-44f3-9071-10093068a8db" providerId="AD" clId="Web-{5D898ACD-3796-04CC-3E61-71DDE5DC299A}" dt="2024-09-21T02:11:26.831" v="1220" actId="14100"/>
          <ac:picMkLst>
            <pc:docMk/>
            <pc:sldMk cId="2095164157" sldId="300"/>
            <ac:picMk id="28" creationId="{19BDAD94-90B2-C2CD-E829-B194AE40F6F7}"/>
          </ac:picMkLst>
        </pc:picChg>
        <pc:cxnChg chg="add">
          <ac:chgData name="Johannah-Gwyneth Del Rosario" userId="S::j4delros@uwaterloo.ca::b1a6f9fe-3072-44f3-9071-10093068a8db" providerId="AD" clId="Web-{5D898ACD-3796-04CC-3E61-71DDE5DC299A}" dt="2024-09-21T01:08:35.859" v="693"/>
          <ac:cxnSpMkLst>
            <pc:docMk/>
            <pc:sldMk cId="2095164157" sldId="300"/>
            <ac:cxnSpMk id="13" creationId="{97FFF6BF-BDA3-A2D6-CEB6-B25583CCFEEB}"/>
          </ac:cxnSpMkLst>
        </pc:cxnChg>
        <pc:cxnChg chg="add mod">
          <ac:chgData name="Johannah-Gwyneth Del Rosario" userId="S::j4delros@uwaterloo.ca::b1a6f9fe-3072-44f3-9071-10093068a8db" providerId="AD" clId="Web-{5D898ACD-3796-04CC-3E61-71DDE5DC299A}" dt="2024-09-21T02:11:35.002" v="1223" actId="14100"/>
          <ac:cxnSpMkLst>
            <pc:docMk/>
            <pc:sldMk cId="2095164157" sldId="300"/>
            <ac:cxnSpMk id="27" creationId="{CD1B08CB-434E-3785-5982-F9E92B23E10B}"/>
          </ac:cxnSpMkLst>
        </pc:cxnChg>
      </pc:sldChg>
      <pc:sldChg chg="addSp delSp modSp add replId delAnim">
        <pc:chgData name="Johannah-Gwyneth Del Rosario" userId="S::j4delros@uwaterloo.ca::b1a6f9fe-3072-44f3-9071-10093068a8db" providerId="AD" clId="Web-{5D898ACD-3796-04CC-3E61-71DDE5DC299A}" dt="2024-09-21T04:13:57.478" v="3101" actId="14100"/>
        <pc:sldMkLst>
          <pc:docMk/>
          <pc:sldMk cId="1820716671" sldId="301"/>
        </pc:sldMkLst>
        <pc:spChg chg="mod">
          <ac:chgData name="Johannah-Gwyneth Del Rosario" userId="S::j4delros@uwaterloo.ca::b1a6f9fe-3072-44f3-9071-10093068a8db" providerId="AD" clId="Web-{5D898ACD-3796-04CC-3E61-71DDE5DC299A}" dt="2024-09-21T04:13:57.478" v="3101" actId="14100"/>
          <ac:spMkLst>
            <pc:docMk/>
            <pc:sldMk cId="1820716671" sldId="301"/>
            <ac:spMk id="6" creationId="{92979BF1-E02E-2DC0-9950-C7E505851F81}"/>
          </ac:spMkLst>
        </pc:spChg>
        <pc:spChg chg="del">
          <ac:chgData name="Johannah-Gwyneth Del Rosario" userId="S::j4delros@uwaterloo.ca::b1a6f9fe-3072-44f3-9071-10093068a8db" providerId="AD" clId="Web-{5D898ACD-3796-04CC-3E61-71DDE5DC299A}" dt="2024-09-21T01:22:21.243" v="991"/>
          <ac:spMkLst>
            <pc:docMk/>
            <pc:sldMk cId="1820716671" sldId="301"/>
            <ac:spMk id="25" creationId="{41BD444A-7315-7BC4-614C-B41FCC00DC9F}"/>
          </ac:spMkLst>
        </pc:spChg>
        <pc:spChg chg="del">
          <ac:chgData name="Johannah-Gwyneth Del Rosario" userId="S::j4delros@uwaterloo.ca::b1a6f9fe-3072-44f3-9071-10093068a8db" providerId="AD" clId="Web-{5D898ACD-3796-04CC-3E61-71DDE5DC299A}" dt="2024-09-21T01:22:21.243" v="990"/>
          <ac:spMkLst>
            <pc:docMk/>
            <pc:sldMk cId="1820716671" sldId="301"/>
            <ac:spMk id="28" creationId="{F5B99427-50B4-A0F7-6120-5A843BB156EB}"/>
          </ac:spMkLst>
        </pc:spChg>
        <pc:spChg chg="del">
          <ac:chgData name="Johannah-Gwyneth Del Rosario" userId="S::j4delros@uwaterloo.ca::b1a6f9fe-3072-44f3-9071-10093068a8db" providerId="AD" clId="Web-{5D898ACD-3796-04CC-3E61-71DDE5DC299A}" dt="2024-09-21T01:22:21.243" v="989"/>
          <ac:spMkLst>
            <pc:docMk/>
            <pc:sldMk cId="1820716671" sldId="301"/>
            <ac:spMk id="29" creationId="{2D0E8500-0355-6F4F-2F04-1CDAF32C0163}"/>
          </ac:spMkLst>
        </pc:spChg>
        <pc:picChg chg="add del mod">
          <ac:chgData name="Johannah-Gwyneth Del Rosario" userId="S::j4delros@uwaterloo.ca::b1a6f9fe-3072-44f3-9071-10093068a8db" providerId="AD" clId="Web-{5D898ACD-3796-04CC-3E61-71DDE5DC299A}" dt="2024-09-21T01:25:04.461" v="1006"/>
          <ac:picMkLst>
            <pc:docMk/>
            <pc:sldMk cId="1820716671" sldId="301"/>
            <ac:picMk id="2" creationId="{75C7CBF2-5C89-CAF3-74C2-4AEC171AE2C3}"/>
          </ac:picMkLst>
        </pc:picChg>
        <pc:picChg chg="add del mod">
          <ac:chgData name="Johannah-Gwyneth Del Rosario" userId="S::j4delros@uwaterloo.ca::b1a6f9fe-3072-44f3-9071-10093068a8db" providerId="AD" clId="Web-{5D898ACD-3796-04CC-3E61-71DDE5DC299A}" dt="2024-09-21T01:27:59.584" v="1019"/>
          <ac:picMkLst>
            <pc:docMk/>
            <pc:sldMk cId="1820716671" sldId="301"/>
            <ac:picMk id="4" creationId="{734E4D56-0153-9CBF-01B3-E8ACBAD986AA}"/>
          </ac:picMkLst>
        </pc:picChg>
        <pc:picChg chg="add del mod">
          <ac:chgData name="Johannah-Gwyneth Del Rosario" userId="S::j4delros@uwaterloo.ca::b1a6f9fe-3072-44f3-9071-10093068a8db" providerId="AD" clId="Web-{5D898ACD-3796-04CC-3E61-71DDE5DC299A}" dt="2024-09-21T01:28:27.162" v="1024"/>
          <ac:picMkLst>
            <pc:docMk/>
            <pc:sldMk cId="1820716671" sldId="301"/>
            <ac:picMk id="5" creationId="{73F0E806-B9B1-A27B-2EB9-07B5E854CF65}"/>
          </ac:picMkLst>
        </pc:picChg>
        <pc:picChg chg="add del mod">
          <ac:chgData name="Johannah-Gwyneth Del Rosario" userId="S::j4delros@uwaterloo.ca::b1a6f9fe-3072-44f3-9071-10093068a8db" providerId="AD" clId="Web-{5D898ACD-3796-04CC-3E61-71DDE5DC299A}" dt="2024-09-21T01:33:43.550" v="1028"/>
          <ac:picMkLst>
            <pc:docMk/>
            <pc:sldMk cId="1820716671" sldId="301"/>
            <ac:picMk id="7" creationId="{E22FF91C-F64E-C007-1C59-F634BA9C319F}"/>
          </ac:picMkLst>
        </pc:picChg>
        <pc:picChg chg="add mod">
          <ac:chgData name="Johannah-Gwyneth Del Rosario" userId="S::j4delros@uwaterloo.ca::b1a6f9fe-3072-44f3-9071-10093068a8db" providerId="AD" clId="Web-{5D898ACD-3796-04CC-3E61-71DDE5DC299A}" dt="2024-09-21T01:38:51.470" v="1049" actId="1076"/>
          <ac:picMkLst>
            <pc:docMk/>
            <pc:sldMk cId="1820716671" sldId="301"/>
            <ac:picMk id="8" creationId="{4B835533-9223-0024-0598-F7DA993D81EA}"/>
          </ac:picMkLst>
        </pc:picChg>
        <pc:picChg chg="add del mod modCrop">
          <ac:chgData name="Johannah-Gwyneth Del Rosario" userId="S::j4delros@uwaterloo.ca::b1a6f9fe-3072-44f3-9071-10093068a8db" providerId="AD" clId="Web-{5D898ACD-3796-04CC-3E61-71DDE5DC299A}" dt="2024-09-21T01:37:48.783" v="1041"/>
          <ac:picMkLst>
            <pc:docMk/>
            <pc:sldMk cId="1820716671" sldId="301"/>
            <ac:picMk id="9" creationId="{4E5E5882-52B8-3D4B-F3C8-9DCD94305C2A}"/>
          </ac:picMkLst>
        </pc:picChg>
        <pc:picChg chg="add mod">
          <ac:chgData name="Johannah-Gwyneth Del Rosario" userId="S::j4delros@uwaterloo.ca::b1a6f9fe-3072-44f3-9071-10093068a8db" providerId="AD" clId="Web-{5D898ACD-3796-04CC-3E61-71DDE5DC299A}" dt="2024-09-21T01:38:53.829" v="1050" actId="1076"/>
          <ac:picMkLst>
            <pc:docMk/>
            <pc:sldMk cId="1820716671" sldId="301"/>
            <ac:picMk id="10" creationId="{E5CF389B-377D-D881-399B-8DF9E2CE93EE}"/>
          </ac:picMkLst>
        </pc:picChg>
      </pc:sldChg>
      <pc:sldChg chg="modSp add replId">
        <pc:chgData name="Johannah-Gwyneth Del Rosario" userId="S::j4delros@uwaterloo.ca::b1a6f9fe-3072-44f3-9071-10093068a8db" providerId="AD" clId="Web-{5D898ACD-3796-04CC-3E61-71DDE5DC299A}" dt="2024-09-21T02:40:26.348" v="1924" actId="14100"/>
        <pc:sldMkLst>
          <pc:docMk/>
          <pc:sldMk cId="2637860700" sldId="302"/>
        </pc:sldMkLst>
        <pc:spChg chg="mod">
          <ac:chgData name="Johannah-Gwyneth Del Rosario" userId="S::j4delros@uwaterloo.ca::b1a6f9fe-3072-44f3-9071-10093068a8db" providerId="AD" clId="Web-{5D898ACD-3796-04CC-3E61-71DDE5DC299A}" dt="2024-09-21T02:14:23.298" v="1292" actId="14100"/>
          <ac:spMkLst>
            <pc:docMk/>
            <pc:sldMk cId="2637860700" sldId="302"/>
            <ac:spMk id="3" creationId="{D94CC593-4C5B-55BC-0061-7A4B320B11FD}"/>
          </ac:spMkLst>
        </pc:spChg>
        <pc:spChg chg="mod">
          <ac:chgData name="Johannah-Gwyneth Del Rosario" userId="S::j4delros@uwaterloo.ca::b1a6f9fe-3072-44f3-9071-10093068a8db" providerId="AD" clId="Web-{5D898ACD-3796-04CC-3E61-71DDE5DC299A}" dt="2024-09-21T02:18:01.984" v="1490" actId="14100"/>
          <ac:spMkLst>
            <pc:docMk/>
            <pc:sldMk cId="2637860700" sldId="302"/>
            <ac:spMk id="18" creationId="{D7CBA7F2-98B4-3995-89E1-97AA111539D0}"/>
          </ac:spMkLst>
        </pc:spChg>
        <pc:spChg chg="mod">
          <ac:chgData name="Johannah-Gwyneth Del Rosario" userId="S::j4delros@uwaterloo.ca::b1a6f9fe-3072-44f3-9071-10093068a8db" providerId="AD" clId="Web-{5D898ACD-3796-04CC-3E61-71DDE5DC299A}" dt="2024-09-21T02:13:31.783" v="1273" actId="14100"/>
          <ac:spMkLst>
            <pc:docMk/>
            <pc:sldMk cId="2637860700" sldId="302"/>
            <ac:spMk id="23" creationId="{0D666EBC-80E4-5EAF-9188-ACEB30D67FC5}"/>
          </ac:spMkLst>
        </pc:spChg>
        <pc:spChg chg="mod">
          <ac:chgData name="Johannah-Gwyneth Del Rosario" userId="S::j4delros@uwaterloo.ca::b1a6f9fe-3072-44f3-9071-10093068a8db" providerId="AD" clId="Web-{5D898ACD-3796-04CC-3E61-71DDE5DC299A}" dt="2024-09-21T02:13:52.361" v="1279" actId="1076"/>
          <ac:spMkLst>
            <pc:docMk/>
            <pc:sldMk cId="2637860700" sldId="302"/>
            <ac:spMk id="26" creationId="{B2EF8C03-FB50-D40E-DBB3-6B63953B692D}"/>
          </ac:spMkLst>
        </pc:spChg>
        <pc:cxnChg chg="mod">
          <ac:chgData name="Johannah-Gwyneth Del Rosario" userId="S::j4delros@uwaterloo.ca::b1a6f9fe-3072-44f3-9071-10093068a8db" providerId="AD" clId="Web-{5D898ACD-3796-04CC-3E61-71DDE5DC299A}" dt="2024-09-21T02:40:26.348" v="1924" actId="14100"/>
          <ac:cxnSpMkLst>
            <pc:docMk/>
            <pc:sldMk cId="2637860700" sldId="302"/>
            <ac:cxnSpMk id="27" creationId="{CD1B08CB-434E-3785-5982-F9E92B23E10B}"/>
          </ac:cxnSpMkLst>
        </pc:cxnChg>
      </pc:sldChg>
      <pc:sldChg chg="addSp delSp modSp add ord replId">
        <pc:chgData name="Johannah-Gwyneth Del Rosario" userId="S::j4delros@uwaterloo.ca::b1a6f9fe-3072-44f3-9071-10093068a8db" providerId="AD" clId="Web-{5D898ACD-3796-04CC-3E61-71DDE5DC299A}" dt="2024-09-21T02:39:39.458" v="1918" actId="14100"/>
        <pc:sldMkLst>
          <pc:docMk/>
          <pc:sldMk cId="3630796564" sldId="303"/>
        </pc:sldMkLst>
        <pc:spChg chg="mod">
          <ac:chgData name="Johannah-Gwyneth Del Rosario" userId="S::j4delros@uwaterloo.ca::b1a6f9fe-3072-44f3-9071-10093068a8db" providerId="AD" clId="Web-{5D898ACD-3796-04CC-3E61-71DDE5DC299A}" dt="2024-09-21T02:39:39.458" v="1918" actId="14100"/>
          <ac:spMkLst>
            <pc:docMk/>
            <pc:sldMk cId="3630796564" sldId="303"/>
            <ac:spMk id="3" creationId="{E92B0A6A-F543-4021-C401-43270E1C0313}"/>
          </ac:spMkLst>
        </pc:spChg>
        <pc:spChg chg="mod">
          <ac:chgData name="Johannah-Gwyneth Del Rosario" userId="S::j4delros@uwaterloo.ca::b1a6f9fe-3072-44f3-9071-10093068a8db" providerId="AD" clId="Web-{5D898ACD-3796-04CC-3E61-71DDE5DC299A}" dt="2024-09-21T02:19:45.264" v="1505" actId="20577"/>
          <ac:spMkLst>
            <pc:docMk/>
            <pc:sldMk cId="3630796564" sldId="303"/>
            <ac:spMk id="6" creationId="{92979BF1-E02E-2DC0-9950-C7E505851F81}"/>
          </ac:spMkLst>
        </pc:spChg>
        <pc:picChg chg="add mod">
          <ac:chgData name="Johannah-Gwyneth Del Rosario" userId="S::j4delros@uwaterloo.ca::b1a6f9fe-3072-44f3-9071-10093068a8db" providerId="AD" clId="Web-{5D898ACD-3796-04CC-3E61-71DDE5DC299A}" dt="2024-09-21T02:30:14.540" v="1822" actId="14100"/>
          <ac:picMkLst>
            <pc:docMk/>
            <pc:sldMk cId="3630796564" sldId="303"/>
            <ac:picMk id="2" creationId="{1BE81ED9-3CD0-DD39-B9FA-272736DA131F}"/>
          </ac:picMkLst>
        </pc:picChg>
        <pc:picChg chg="add del mod">
          <ac:chgData name="Johannah-Gwyneth Del Rosario" userId="S::j4delros@uwaterloo.ca::b1a6f9fe-3072-44f3-9071-10093068a8db" providerId="AD" clId="Web-{5D898ACD-3796-04CC-3E61-71DDE5DC299A}" dt="2024-09-21T02:30:37.431" v="1824"/>
          <ac:picMkLst>
            <pc:docMk/>
            <pc:sldMk cId="3630796564" sldId="303"/>
            <ac:picMk id="4" creationId="{B6124423-90DE-E6FC-93BA-28E344EEA6B7}"/>
          </ac:picMkLst>
        </pc:picChg>
        <pc:picChg chg="add mod ord">
          <ac:chgData name="Johannah-Gwyneth Del Rosario" userId="S::j4delros@uwaterloo.ca::b1a6f9fe-3072-44f3-9071-10093068a8db" providerId="AD" clId="Web-{5D898ACD-3796-04CC-3E61-71DDE5DC299A}" dt="2024-09-21T02:34:09.132" v="1853"/>
          <ac:picMkLst>
            <pc:docMk/>
            <pc:sldMk cId="3630796564" sldId="303"/>
            <ac:picMk id="5" creationId="{41E56573-2164-116A-24F5-9E94C7AAE3AA}"/>
          </ac:picMkLst>
        </pc:picChg>
        <pc:picChg chg="add del mod modCrop">
          <ac:chgData name="Johannah-Gwyneth Del Rosario" userId="S::j4delros@uwaterloo.ca::b1a6f9fe-3072-44f3-9071-10093068a8db" providerId="AD" clId="Web-{5D898ACD-3796-04CC-3E61-71DDE5DC299A}" dt="2024-09-21T02:32:05.914" v="1839"/>
          <ac:picMkLst>
            <pc:docMk/>
            <pc:sldMk cId="3630796564" sldId="303"/>
            <ac:picMk id="7" creationId="{03302112-266B-EFDB-F3B3-D36D495D807B}"/>
          </ac:picMkLst>
        </pc:picChg>
        <pc:picChg chg="del">
          <ac:chgData name="Johannah-Gwyneth Del Rosario" userId="S::j4delros@uwaterloo.ca::b1a6f9fe-3072-44f3-9071-10093068a8db" providerId="AD" clId="Web-{5D898ACD-3796-04CC-3E61-71DDE5DC299A}" dt="2024-09-21T02:19:49.139" v="1508"/>
          <ac:picMkLst>
            <pc:docMk/>
            <pc:sldMk cId="3630796564" sldId="303"/>
            <ac:picMk id="8" creationId="{4B835533-9223-0024-0598-F7DA993D81EA}"/>
          </ac:picMkLst>
        </pc:picChg>
        <pc:picChg chg="add mod">
          <ac:chgData name="Johannah-Gwyneth Del Rosario" userId="S::j4delros@uwaterloo.ca::b1a6f9fe-3072-44f3-9071-10093068a8db" providerId="AD" clId="Web-{5D898ACD-3796-04CC-3E61-71DDE5DC299A}" dt="2024-09-21T02:39:10.645" v="1905" actId="1076"/>
          <ac:picMkLst>
            <pc:docMk/>
            <pc:sldMk cId="3630796564" sldId="303"/>
            <ac:picMk id="9" creationId="{07FCE2F4-B832-6225-183F-FDCB52F82C47}"/>
          </ac:picMkLst>
        </pc:picChg>
        <pc:picChg chg="del">
          <ac:chgData name="Johannah-Gwyneth Del Rosario" userId="S::j4delros@uwaterloo.ca::b1a6f9fe-3072-44f3-9071-10093068a8db" providerId="AD" clId="Web-{5D898ACD-3796-04CC-3E61-71DDE5DC299A}" dt="2024-09-21T02:19:49.139" v="1507"/>
          <ac:picMkLst>
            <pc:docMk/>
            <pc:sldMk cId="3630796564" sldId="303"/>
            <ac:picMk id="10" creationId="{E5CF389B-377D-D881-399B-8DF9E2CE93EE}"/>
          </ac:picMkLst>
        </pc:picChg>
        <pc:picChg chg="add del mod">
          <ac:chgData name="Johannah-Gwyneth Del Rosario" userId="S::j4delros@uwaterloo.ca::b1a6f9fe-3072-44f3-9071-10093068a8db" providerId="AD" clId="Web-{5D898ACD-3796-04CC-3E61-71DDE5DC299A}" dt="2024-09-21T02:36:30.600" v="1880"/>
          <ac:picMkLst>
            <pc:docMk/>
            <pc:sldMk cId="3630796564" sldId="303"/>
            <ac:picMk id="11" creationId="{B2A9355E-2729-2F8C-E4F3-F5D839358707}"/>
          </ac:picMkLst>
        </pc:picChg>
        <pc:picChg chg="add mod">
          <ac:chgData name="Johannah-Gwyneth Del Rosario" userId="S::j4delros@uwaterloo.ca::b1a6f9fe-3072-44f3-9071-10093068a8db" providerId="AD" clId="Web-{5D898ACD-3796-04CC-3E61-71DDE5DC299A}" dt="2024-09-21T02:38:20.365" v="1891" actId="1076"/>
          <ac:picMkLst>
            <pc:docMk/>
            <pc:sldMk cId="3630796564" sldId="303"/>
            <ac:picMk id="15" creationId="{00E65594-8727-649B-B21E-0F84D37DC96D}"/>
          </ac:picMkLst>
        </pc:picChg>
        <pc:picChg chg="add mod ord">
          <ac:chgData name="Johannah-Gwyneth Del Rosario" userId="S::j4delros@uwaterloo.ca::b1a6f9fe-3072-44f3-9071-10093068a8db" providerId="AD" clId="Web-{5D898ACD-3796-04CC-3E61-71DDE5DC299A}" dt="2024-09-21T02:34:03.570" v="1851" actId="1076"/>
          <ac:picMkLst>
            <pc:docMk/>
            <pc:sldMk cId="3630796564" sldId="303"/>
            <ac:picMk id="16" creationId="{A4C3A1CA-2C78-5E56-BB54-C4A1A3212324}"/>
          </ac:picMkLst>
        </pc:picChg>
        <pc:picChg chg="add del mod">
          <ac:chgData name="Johannah-Gwyneth Del Rosario" userId="S::j4delros@uwaterloo.ca::b1a6f9fe-3072-44f3-9071-10093068a8db" providerId="AD" clId="Web-{5D898ACD-3796-04CC-3E61-71DDE5DC299A}" dt="2024-09-21T02:35:02.304" v="1860"/>
          <ac:picMkLst>
            <pc:docMk/>
            <pc:sldMk cId="3630796564" sldId="303"/>
            <ac:picMk id="17" creationId="{6F657D78-161C-FDCA-B8B2-9336982FEF15}"/>
          </ac:picMkLst>
        </pc:picChg>
        <pc:picChg chg="add del mod ord">
          <ac:chgData name="Johannah-Gwyneth Del Rosario" userId="S::j4delros@uwaterloo.ca::b1a6f9fe-3072-44f3-9071-10093068a8db" providerId="AD" clId="Web-{5D898ACD-3796-04CC-3E61-71DDE5DC299A}" dt="2024-09-21T02:36:09.162" v="1872"/>
          <ac:picMkLst>
            <pc:docMk/>
            <pc:sldMk cId="3630796564" sldId="303"/>
            <ac:picMk id="18" creationId="{F556196B-5556-656C-057A-F7823787DFCE}"/>
          </ac:picMkLst>
        </pc:picChg>
        <pc:picChg chg="del">
          <ac:chgData name="Johannah-Gwyneth Del Rosario" userId="S::j4delros@uwaterloo.ca::b1a6f9fe-3072-44f3-9071-10093068a8db" providerId="AD" clId="Web-{5D898ACD-3796-04CC-3E61-71DDE5DC299A}" dt="2024-09-21T02:19:47.374" v="1506"/>
          <ac:picMkLst>
            <pc:docMk/>
            <pc:sldMk cId="3630796564" sldId="303"/>
            <ac:picMk id="19" creationId="{8A017BD4-480E-3B52-DABC-6715CB094F1E}"/>
          </ac:picMkLst>
        </pc:picChg>
        <pc:picChg chg="add mod">
          <ac:chgData name="Johannah-Gwyneth Del Rosario" userId="S::j4delros@uwaterloo.ca::b1a6f9fe-3072-44f3-9071-10093068a8db" providerId="AD" clId="Web-{5D898ACD-3796-04CC-3E61-71DDE5DC299A}" dt="2024-09-21T02:39:33.801" v="1916" actId="1076"/>
          <ac:picMkLst>
            <pc:docMk/>
            <pc:sldMk cId="3630796564" sldId="303"/>
            <ac:picMk id="20" creationId="{C64D9AE3-3ED1-1599-A9DD-FC9B80A15115}"/>
          </ac:picMkLst>
        </pc:picChg>
        <pc:picChg chg="add del mod">
          <ac:chgData name="Johannah-Gwyneth Del Rosario" userId="S::j4delros@uwaterloo.ca::b1a6f9fe-3072-44f3-9071-10093068a8db" providerId="AD" clId="Web-{5D898ACD-3796-04CC-3E61-71DDE5DC299A}" dt="2024-09-21T02:38:52.864" v="1897"/>
          <ac:picMkLst>
            <pc:docMk/>
            <pc:sldMk cId="3630796564" sldId="303"/>
            <ac:picMk id="21" creationId="{16F49349-F06C-A0D3-1E6E-1A9B02425DC3}"/>
          </ac:picMkLst>
        </pc:picChg>
        <pc:picChg chg="add mod">
          <ac:chgData name="Johannah-Gwyneth Del Rosario" userId="S::j4delros@uwaterloo.ca::b1a6f9fe-3072-44f3-9071-10093068a8db" providerId="AD" clId="Web-{5D898ACD-3796-04CC-3E61-71DDE5DC299A}" dt="2024-09-21T02:39:36.208" v="1917" actId="1076"/>
          <ac:picMkLst>
            <pc:docMk/>
            <pc:sldMk cId="3630796564" sldId="303"/>
            <ac:picMk id="22" creationId="{A7DA29A3-CE58-203C-83CD-6197242B8086}"/>
          </ac:picMkLst>
        </pc:picChg>
        <pc:picChg chg="add mod">
          <ac:chgData name="Johannah-Gwyneth Del Rosario" userId="S::j4delros@uwaterloo.ca::b1a6f9fe-3072-44f3-9071-10093068a8db" providerId="AD" clId="Web-{5D898ACD-3796-04CC-3E61-71DDE5DC299A}" dt="2024-09-21T02:39:26.442" v="1913" actId="1076"/>
          <ac:picMkLst>
            <pc:docMk/>
            <pc:sldMk cId="3630796564" sldId="303"/>
            <ac:picMk id="23" creationId="{CAB96855-7573-1122-3CAE-86C1E0F5F65C}"/>
          </ac:picMkLst>
        </pc:picChg>
      </pc:sldChg>
      <pc:sldChg chg="addSp delSp modSp add ord replId">
        <pc:chgData name="Johannah-Gwyneth Del Rosario" userId="S::j4delros@uwaterloo.ca::b1a6f9fe-3072-44f3-9071-10093068a8db" providerId="AD" clId="Web-{5D898ACD-3796-04CC-3E61-71DDE5DC299A}" dt="2024-09-21T03:14:12.759" v="2157"/>
        <pc:sldMkLst>
          <pc:docMk/>
          <pc:sldMk cId="765661598" sldId="304"/>
        </pc:sldMkLst>
        <pc:spChg chg="del mod">
          <ac:chgData name="Johannah-Gwyneth Del Rosario" userId="S::j4delros@uwaterloo.ca::b1a6f9fe-3072-44f3-9071-10093068a8db" providerId="AD" clId="Web-{5D898ACD-3796-04CC-3E61-71DDE5DC299A}" dt="2024-09-21T02:44:06.174" v="2001"/>
          <ac:spMkLst>
            <pc:docMk/>
            <pc:sldMk cId="765661598" sldId="304"/>
            <ac:spMk id="3" creationId="{E92B0A6A-F543-4021-C401-43270E1C0313}"/>
          </ac:spMkLst>
        </pc:spChg>
        <pc:spChg chg="mod">
          <ac:chgData name="Johannah-Gwyneth Del Rosario" userId="S::j4delros@uwaterloo.ca::b1a6f9fe-3072-44f3-9071-10093068a8db" providerId="AD" clId="Web-{5D898ACD-3796-04CC-3E61-71DDE5DC299A}" dt="2024-09-21T02:43:54.924" v="1998" actId="20577"/>
          <ac:spMkLst>
            <pc:docMk/>
            <pc:sldMk cId="765661598" sldId="304"/>
            <ac:spMk id="6" creationId="{92979BF1-E02E-2DC0-9950-C7E505851F81}"/>
          </ac:spMkLst>
        </pc:spChg>
        <pc:spChg chg="add mod">
          <ac:chgData name="Johannah-Gwyneth Del Rosario" userId="S::j4delros@uwaterloo.ca::b1a6f9fe-3072-44f3-9071-10093068a8db" providerId="AD" clId="Web-{5D898ACD-3796-04CC-3E61-71DDE5DC299A}" dt="2024-09-21T03:14:03.712" v="2153"/>
          <ac:spMkLst>
            <pc:docMk/>
            <pc:sldMk cId="765661598" sldId="304"/>
            <ac:spMk id="8" creationId="{E560BF24-A4F2-D2A6-F8DD-A4A7E9A57725}"/>
          </ac:spMkLst>
        </pc:spChg>
        <pc:spChg chg="add mod">
          <ac:chgData name="Johannah-Gwyneth Del Rosario" userId="S::j4delros@uwaterloo.ca::b1a6f9fe-3072-44f3-9071-10093068a8db" providerId="AD" clId="Web-{5D898ACD-3796-04CC-3E61-71DDE5DC299A}" dt="2024-09-21T03:14:03.712" v="2154"/>
          <ac:spMkLst>
            <pc:docMk/>
            <pc:sldMk cId="765661598" sldId="304"/>
            <ac:spMk id="21" creationId="{A18D9E8A-2A9A-A6D2-AC67-E8FEB7AB1C3E}"/>
          </ac:spMkLst>
        </pc:spChg>
        <pc:spChg chg="add mod">
          <ac:chgData name="Johannah-Gwyneth Del Rosario" userId="S::j4delros@uwaterloo.ca::b1a6f9fe-3072-44f3-9071-10093068a8db" providerId="AD" clId="Web-{5D898ACD-3796-04CC-3E61-71DDE5DC299A}" dt="2024-09-21T03:14:03.712" v="2155"/>
          <ac:spMkLst>
            <pc:docMk/>
            <pc:sldMk cId="765661598" sldId="304"/>
            <ac:spMk id="24" creationId="{BE5FB2E8-D2C5-AE69-C1B7-6F488C543E3C}"/>
          </ac:spMkLst>
        </pc:spChg>
        <pc:spChg chg="add mod">
          <ac:chgData name="Johannah-Gwyneth Del Rosario" userId="S::j4delros@uwaterloo.ca::b1a6f9fe-3072-44f3-9071-10093068a8db" providerId="AD" clId="Web-{5D898ACD-3796-04CC-3E61-71DDE5DC299A}" dt="2024-09-21T03:14:03.728" v="2156"/>
          <ac:spMkLst>
            <pc:docMk/>
            <pc:sldMk cId="765661598" sldId="304"/>
            <ac:spMk id="25" creationId="{90BCEC91-5F56-FCED-2BF0-2CACB412C042}"/>
          </ac:spMkLst>
        </pc:spChg>
        <pc:picChg chg="del">
          <ac:chgData name="Johannah-Gwyneth Del Rosario" userId="S::j4delros@uwaterloo.ca::b1a6f9fe-3072-44f3-9071-10093068a8db" providerId="AD" clId="Web-{5D898ACD-3796-04CC-3E61-71DDE5DC299A}" dt="2024-09-21T02:41:56.769" v="1949"/>
          <ac:picMkLst>
            <pc:docMk/>
            <pc:sldMk cId="765661598" sldId="304"/>
            <ac:picMk id="2" creationId="{1BE81ED9-3CD0-DD39-B9FA-272736DA131F}"/>
          </ac:picMkLst>
        </pc:picChg>
        <pc:picChg chg="add mod modCrop">
          <ac:chgData name="Johannah-Gwyneth Del Rosario" userId="S::j4delros@uwaterloo.ca::b1a6f9fe-3072-44f3-9071-10093068a8db" providerId="AD" clId="Web-{5D898ACD-3796-04CC-3E61-71DDE5DC299A}" dt="2024-09-21T03:08:35.449" v="2083" actId="14100"/>
          <ac:picMkLst>
            <pc:docMk/>
            <pc:sldMk cId="765661598" sldId="304"/>
            <ac:picMk id="4" creationId="{29BF0729-FAFC-9CD0-C281-741E95B02CE1}"/>
          </ac:picMkLst>
        </pc:picChg>
        <pc:picChg chg="del">
          <ac:chgData name="Johannah-Gwyneth Del Rosario" userId="S::j4delros@uwaterloo.ca::b1a6f9fe-3072-44f3-9071-10093068a8db" providerId="AD" clId="Web-{5D898ACD-3796-04CC-3E61-71DDE5DC299A}" dt="2024-09-21T02:41:56.769" v="1951"/>
          <ac:picMkLst>
            <pc:docMk/>
            <pc:sldMk cId="765661598" sldId="304"/>
            <ac:picMk id="5" creationId="{41E56573-2164-116A-24F5-9E94C7AAE3AA}"/>
          </ac:picMkLst>
        </pc:picChg>
        <pc:picChg chg="del">
          <ac:chgData name="Johannah-Gwyneth Del Rosario" userId="S::j4delros@uwaterloo.ca::b1a6f9fe-3072-44f3-9071-10093068a8db" providerId="AD" clId="Web-{5D898ACD-3796-04CC-3E61-71DDE5DC299A}" dt="2024-09-21T02:41:56.753" v="1948"/>
          <ac:picMkLst>
            <pc:docMk/>
            <pc:sldMk cId="765661598" sldId="304"/>
            <ac:picMk id="9" creationId="{07FCE2F4-B832-6225-183F-FDCB52F82C47}"/>
          </ac:picMkLst>
        </pc:picChg>
        <pc:picChg chg="add del mod">
          <ac:chgData name="Johannah-Gwyneth Del Rosario" userId="S::j4delros@uwaterloo.ca::b1a6f9fe-3072-44f3-9071-10093068a8db" providerId="AD" clId="Web-{5D898ACD-3796-04CC-3E61-71DDE5DC299A}" dt="2024-09-21T02:44:30.596" v="2006"/>
          <ac:picMkLst>
            <pc:docMk/>
            <pc:sldMk cId="765661598" sldId="304"/>
            <ac:picMk id="10" creationId="{528C41CD-81DE-25EB-0904-120F4AA321AC}"/>
          </ac:picMkLst>
        </pc:picChg>
        <pc:picChg chg="add mod modCrop">
          <ac:chgData name="Johannah-Gwyneth Del Rosario" userId="S::j4delros@uwaterloo.ca::b1a6f9fe-3072-44f3-9071-10093068a8db" providerId="AD" clId="Web-{5D898ACD-3796-04CC-3E61-71DDE5DC299A}" dt="2024-09-21T03:08:32.684" v="2082" actId="1076"/>
          <ac:picMkLst>
            <pc:docMk/>
            <pc:sldMk cId="765661598" sldId="304"/>
            <ac:picMk id="11" creationId="{F6871339-316F-01CF-F073-8BE481274D69}"/>
          </ac:picMkLst>
        </pc:picChg>
        <pc:picChg chg="del">
          <ac:chgData name="Johannah-Gwyneth Del Rosario" userId="S::j4delros@uwaterloo.ca::b1a6f9fe-3072-44f3-9071-10093068a8db" providerId="AD" clId="Web-{5D898ACD-3796-04CC-3E61-71DDE5DC299A}" dt="2024-09-21T02:41:56.753" v="1947"/>
          <ac:picMkLst>
            <pc:docMk/>
            <pc:sldMk cId="765661598" sldId="304"/>
            <ac:picMk id="15" creationId="{00E65594-8727-649B-B21E-0F84D37DC96D}"/>
          </ac:picMkLst>
        </pc:picChg>
        <pc:picChg chg="del">
          <ac:chgData name="Johannah-Gwyneth Del Rosario" userId="S::j4delros@uwaterloo.ca::b1a6f9fe-3072-44f3-9071-10093068a8db" providerId="AD" clId="Web-{5D898ACD-3796-04CC-3E61-71DDE5DC299A}" dt="2024-09-21T02:41:56.769" v="1950"/>
          <ac:picMkLst>
            <pc:docMk/>
            <pc:sldMk cId="765661598" sldId="304"/>
            <ac:picMk id="16" creationId="{A4C3A1CA-2C78-5E56-BB54-C4A1A3212324}"/>
          </ac:picMkLst>
        </pc:picChg>
        <pc:picChg chg="add mod modCrop">
          <ac:chgData name="Johannah-Gwyneth Del Rosario" userId="S::j4delros@uwaterloo.ca::b1a6f9fe-3072-44f3-9071-10093068a8db" providerId="AD" clId="Web-{5D898ACD-3796-04CC-3E61-71DDE5DC299A}" dt="2024-09-21T03:08:30.871" v="2081" actId="1076"/>
          <ac:picMkLst>
            <pc:docMk/>
            <pc:sldMk cId="765661598" sldId="304"/>
            <ac:picMk id="17" creationId="{AAF29234-FA50-5A09-9977-2DF6E1774957}"/>
          </ac:picMkLst>
        </pc:picChg>
        <pc:picChg chg="add mod modCrop">
          <ac:chgData name="Johannah-Gwyneth Del Rosario" userId="S::j4delros@uwaterloo.ca::b1a6f9fe-3072-44f3-9071-10093068a8db" providerId="AD" clId="Web-{5D898ACD-3796-04CC-3E61-71DDE5DC299A}" dt="2024-09-21T03:08:40.762" v="2084" actId="1076"/>
          <ac:picMkLst>
            <pc:docMk/>
            <pc:sldMk cId="765661598" sldId="304"/>
            <ac:picMk id="18" creationId="{B930B49E-973E-9E5F-C87B-43023FA77072}"/>
          </ac:picMkLst>
        </pc:picChg>
        <pc:picChg chg="del">
          <ac:chgData name="Johannah-Gwyneth Del Rosario" userId="S::j4delros@uwaterloo.ca::b1a6f9fe-3072-44f3-9071-10093068a8db" providerId="AD" clId="Web-{5D898ACD-3796-04CC-3E61-71DDE5DC299A}" dt="2024-09-21T02:41:56.753" v="1946"/>
          <ac:picMkLst>
            <pc:docMk/>
            <pc:sldMk cId="765661598" sldId="304"/>
            <ac:picMk id="20" creationId="{C64D9AE3-3ED1-1599-A9DD-FC9B80A15115}"/>
          </ac:picMkLst>
        </pc:picChg>
        <pc:picChg chg="del">
          <ac:chgData name="Johannah-Gwyneth Del Rosario" userId="S::j4delros@uwaterloo.ca::b1a6f9fe-3072-44f3-9071-10093068a8db" providerId="AD" clId="Web-{5D898ACD-3796-04CC-3E61-71DDE5DC299A}" dt="2024-09-21T02:41:56.753" v="1945"/>
          <ac:picMkLst>
            <pc:docMk/>
            <pc:sldMk cId="765661598" sldId="304"/>
            <ac:picMk id="22" creationId="{A7DA29A3-CE58-203C-83CD-6197242B8086}"/>
          </ac:picMkLst>
        </pc:picChg>
        <pc:picChg chg="del">
          <ac:chgData name="Johannah-Gwyneth Del Rosario" userId="S::j4delros@uwaterloo.ca::b1a6f9fe-3072-44f3-9071-10093068a8db" providerId="AD" clId="Web-{5D898ACD-3796-04CC-3E61-71DDE5DC299A}" dt="2024-09-21T02:41:56.753" v="1944"/>
          <ac:picMkLst>
            <pc:docMk/>
            <pc:sldMk cId="765661598" sldId="304"/>
            <ac:picMk id="23" creationId="{CAB96855-7573-1122-3CAE-86C1E0F5F65C}"/>
          </ac:picMkLst>
        </pc:picChg>
        <pc:cxnChg chg="mod">
          <ac:chgData name="Johannah-Gwyneth Del Rosario" userId="S::j4delros@uwaterloo.ca::b1a6f9fe-3072-44f3-9071-10093068a8db" providerId="AD" clId="Web-{5D898ACD-3796-04CC-3E61-71DDE5DC299A}" dt="2024-09-21T03:08:50.918" v="2086" actId="1076"/>
          <ac:cxnSpMkLst>
            <pc:docMk/>
            <pc:sldMk cId="765661598" sldId="304"/>
            <ac:cxnSpMk id="14" creationId="{7D59FDE3-8179-6578-B77D-5EF41FC2892E}"/>
          </ac:cxnSpMkLst>
        </pc:cxnChg>
      </pc:sldChg>
      <pc:sldChg chg="addSp delSp modSp add replId">
        <pc:chgData name="Johannah-Gwyneth Del Rosario" userId="S::j4delros@uwaterloo.ca::b1a6f9fe-3072-44f3-9071-10093068a8db" providerId="AD" clId="Web-{5D898ACD-3796-04CC-3E61-71DDE5DC299A}" dt="2024-09-21T03:38:25.600" v="2255" actId="14100"/>
        <pc:sldMkLst>
          <pc:docMk/>
          <pc:sldMk cId="2541591148" sldId="305"/>
        </pc:sldMkLst>
        <pc:spChg chg="mod">
          <ac:chgData name="Johannah-Gwyneth Del Rosario" userId="S::j4delros@uwaterloo.ca::b1a6f9fe-3072-44f3-9071-10093068a8db" providerId="AD" clId="Web-{5D898ACD-3796-04CC-3E61-71DDE5DC299A}" dt="2024-09-21T02:44:00.096" v="1999" actId="20577"/>
          <ac:spMkLst>
            <pc:docMk/>
            <pc:sldMk cId="2541591148" sldId="305"/>
            <ac:spMk id="3" creationId="{D94CC593-4C5B-55BC-0061-7A4B320B11FD}"/>
          </ac:spMkLst>
        </pc:spChg>
        <pc:spChg chg="add del mod">
          <ac:chgData name="Johannah-Gwyneth Del Rosario" userId="S::j4delros@uwaterloo.ca::b1a6f9fe-3072-44f3-9071-10093068a8db" providerId="AD" clId="Web-{5D898ACD-3796-04CC-3E61-71DDE5DC299A}" dt="2024-09-21T02:43:35.175" v="1987"/>
          <ac:spMkLst>
            <pc:docMk/>
            <pc:sldMk cId="2541591148" sldId="305"/>
            <ac:spMk id="4" creationId="{90203D1F-8C4E-6118-7716-C2E0B36DBAA2}"/>
          </ac:spMkLst>
        </pc:spChg>
        <pc:spChg chg="add mod">
          <ac:chgData name="Johannah-Gwyneth Del Rosario" userId="S::j4delros@uwaterloo.ca::b1a6f9fe-3072-44f3-9071-10093068a8db" providerId="AD" clId="Web-{5D898ACD-3796-04CC-3E61-71DDE5DC299A}" dt="2024-09-21T03:36:29.179" v="2228" actId="1076"/>
          <ac:spMkLst>
            <pc:docMk/>
            <pc:sldMk cId="2541591148" sldId="305"/>
            <ac:spMk id="12" creationId="{42BBA3FA-8F5A-FCA0-A3D1-F905E3EC1970}"/>
          </ac:spMkLst>
        </pc:spChg>
        <pc:spChg chg="add mod">
          <ac:chgData name="Johannah-Gwyneth Del Rosario" userId="S::j4delros@uwaterloo.ca::b1a6f9fe-3072-44f3-9071-10093068a8db" providerId="AD" clId="Web-{5D898ACD-3796-04CC-3E61-71DDE5DC299A}" dt="2024-09-21T03:38:25.600" v="2255" actId="14100"/>
          <ac:spMkLst>
            <pc:docMk/>
            <pc:sldMk cId="2541591148" sldId="305"/>
            <ac:spMk id="15" creationId="{C5E9078F-7A9C-3DC3-B429-BDA3C23B5CA2}"/>
          </ac:spMkLst>
        </pc:spChg>
        <pc:spChg chg="del">
          <ac:chgData name="Johannah-Gwyneth Del Rosario" userId="S::j4delros@uwaterloo.ca::b1a6f9fe-3072-44f3-9071-10093068a8db" providerId="AD" clId="Web-{5D898ACD-3796-04CC-3E61-71DDE5DC299A}" dt="2024-09-21T02:43:32.784" v="1986"/>
          <ac:spMkLst>
            <pc:docMk/>
            <pc:sldMk cId="2541591148" sldId="305"/>
            <ac:spMk id="18" creationId="{D7CBA7F2-98B4-3995-89E1-97AA111539D0}"/>
          </ac:spMkLst>
        </pc:spChg>
        <pc:spChg chg="del">
          <ac:chgData name="Johannah-Gwyneth Del Rosario" userId="S::j4delros@uwaterloo.ca::b1a6f9fe-3072-44f3-9071-10093068a8db" providerId="AD" clId="Web-{5D898ACD-3796-04CC-3E61-71DDE5DC299A}" dt="2024-09-21T02:43:32.753" v="1985"/>
          <ac:spMkLst>
            <pc:docMk/>
            <pc:sldMk cId="2541591148" sldId="305"/>
            <ac:spMk id="23" creationId="{0D666EBC-80E4-5EAF-9188-ACEB30D67FC5}"/>
          </ac:spMkLst>
        </pc:spChg>
        <pc:spChg chg="del">
          <ac:chgData name="Johannah-Gwyneth Del Rosario" userId="S::j4delros@uwaterloo.ca::b1a6f9fe-3072-44f3-9071-10093068a8db" providerId="AD" clId="Web-{5D898ACD-3796-04CC-3E61-71DDE5DC299A}" dt="2024-09-21T02:43:32.753" v="1984"/>
          <ac:spMkLst>
            <pc:docMk/>
            <pc:sldMk cId="2541591148" sldId="305"/>
            <ac:spMk id="26" creationId="{B2EF8C03-FB50-D40E-DBB3-6B63953B692D}"/>
          </ac:spMkLst>
        </pc:spChg>
        <pc:grpChg chg="add mod">
          <ac:chgData name="Johannah-Gwyneth Del Rosario" userId="S::j4delros@uwaterloo.ca::b1a6f9fe-3072-44f3-9071-10093068a8db" providerId="AD" clId="Web-{5D898ACD-3796-04CC-3E61-71DDE5DC299A}" dt="2024-09-21T03:36:53.882" v="2233" actId="14100"/>
          <ac:grpSpMkLst>
            <pc:docMk/>
            <pc:sldMk cId="2541591148" sldId="305"/>
            <ac:grpSpMk id="10" creationId="{D8E4399E-9694-3DD3-DEC5-90E2A943A257}"/>
          </ac:grpSpMkLst>
        </pc:grpChg>
        <pc:picChg chg="add del mod">
          <ac:chgData name="Johannah-Gwyneth Del Rosario" userId="S::j4delros@uwaterloo.ca::b1a6f9fe-3072-44f3-9071-10093068a8db" providerId="AD" clId="Web-{5D898ACD-3796-04CC-3E61-71DDE5DC299A}" dt="2024-09-21T03:14:46.743" v="2159"/>
          <ac:picMkLst>
            <pc:docMk/>
            <pc:sldMk cId="2541591148" sldId="305"/>
            <ac:picMk id="5" creationId="{2CFCC1FD-E177-0D3B-23C1-73AA7268B2F8}"/>
          </ac:picMkLst>
        </pc:picChg>
        <pc:picChg chg="add del mod">
          <ac:chgData name="Johannah-Gwyneth Del Rosario" userId="S::j4delros@uwaterloo.ca::b1a6f9fe-3072-44f3-9071-10093068a8db" providerId="AD" clId="Web-{5D898ACD-3796-04CC-3E61-71DDE5DC299A}" dt="2024-09-21T03:30:31.838" v="2164"/>
          <ac:picMkLst>
            <pc:docMk/>
            <pc:sldMk cId="2541591148" sldId="305"/>
            <ac:picMk id="7" creationId="{1CADA02B-19C3-78EB-F449-578FC8F86FEA}"/>
          </ac:picMkLst>
        </pc:picChg>
        <pc:picChg chg="add mod">
          <ac:chgData name="Johannah-Gwyneth Del Rosario" userId="S::j4delros@uwaterloo.ca::b1a6f9fe-3072-44f3-9071-10093068a8db" providerId="AD" clId="Web-{5D898ACD-3796-04CC-3E61-71DDE5DC299A}" dt="2024-09-21T03:31:35.431" v="2173" actId="14100"/>
          <ac:picMkLst>
            <pc:docMk/>
            <pc:sldMk cId="2541591148" sldId="305"/>
            <ac:picMk id="8" creationId="{128DFE44-8619-6585-D97A-E94BBF47BB4C}"/>
          </ac:picMkLst>
        </pc:picChg>
        <pc:picChg chg="add mod">
          <ac:chgData name="Johannah-Gwyneth Del Rosario" userId="S::j4delros@uwaterloo.ca::b1a6f9fe-3072-44f3-9071-10093068a8db" providerId="AD" clId="Web-{5D898ACD-3796-04CC-3E61-71DDE5DC299A}" dt="2024-09-21T03:31:31.509" v="2171" actId="1076"/>
          <ac:picMkLst>
            <pc:docMk/>
            <pc:sldMk cId="2541591148" sldId="305"/>
            <ac:picMk id="9" creationId="{6D29E107-FD8B-86AD-F989-6587EA6AC6EB}"/>
          </ac:picMkLst>
        </pc:picChg>
        <pc:picChg chg="add mod modCrop">
          <ac:chgData name="Johannah-Gwyneth Del Rosario" userId="S::j4delros@uwaterloo.ca::b1a6f9fe-3072-44f3-9071-10093068a8db" providerId="AD" clId="Web-{5D898ACD-3796-04CC-3E61-71DDE5DC299A}" dt="2024-09-21T03:37:07.319" v="2235"/>
          <ac:picMkLst>
            <pc:docMk/>
            <pc:sldMk cId="2541591148" sldId="305"/>
            <ac:picMk id="16" creationId="{4572A8B8-805C-756F-3445-0D0A39570061}"/>
          </ac:picMkLst>
        </pc:picChg>
        <pc:picChg chg="add mod modCrop">
          <ac:chgData name="Johannah-Gwyneth Del Rosario" userId="S::j4delros@uwaterloo.ca::b1a6f9fe-3072-44f3-9071-10093068a8db" providerId="AD" clId="Web-{5D898ACD-3796-04CC-3E61-71DDE5DC299A}" dt="2024-09-21T03:38:01.193" v="2242"/>
          <ac:picMkLst>
            <pc:docMk/>
            <pc:sldMk cId="2541591148" sldId="305"/>
            <ac:picMk id="17" creationId="{4BC9319A-B9A0-C832-071B-E868BEDFCB68}"/>
          </ac:picMkLst>
        </pc:picChg>
        <pc:picChg chg="del">
          <ac:chgData name="Johannah-Gwyneth Del Rosario" userId="S::j4delros@uwaterloo.ca::b1a6f9fe-3072-44f3-9071-10093068a8db" providerId="AD" clId="Web-{5D898ACD-3796-04CC-3E61-71DDE5DC299A}" dt="2024-09-21T02:43:32.753" v="1982"/>
          <ac:picMkLst>
            <pc:docMk/>
            <pc:sldMk cId="2541591148" sldId="305"/>
            <ac:picMk id="28" creationId="{19BDAD94-90B2-C2CD-E829-B194AE40F6F7}"/>
          </ac:picMkLst>
        </pc:picChg>
        <pc:cxnChg chg="del">
          <ac:chgData name="Johannah-Gwyneth Del Rosario" userId="S::j4delros@uwaterloo.ca::b1a6f9fe-3072-44f3-9071-10093068a8db" providerId="AD" clId="Web-{5D898ACD-3796-04CC-3E61-71DDE5DC299A}" dt="2024-09-21T02:43:32.753" v="1983"/>
          <ac:cxnSpMkLst>
            <pc:docMk/>
            <pc:sldMk cId="2541591148" sldId="305"/>
            <ac:cxnSpMk id="27" creationId="{CD1B08CB-434E-3785-5982-F9E92B23E10B}"/>
          </ac:cxnSpMkLst>
        </pc:cxnChg>
      </pc:sldChg>
      <pc:sldChg chg="addSp delSp modSp add ord replId">
        <pc:chgData name="Johannah-Gwyneth Del Rosario" userId="S::j4delros@uwaterloo.ca::b1a6f9fe-3072-44f3-9071-10093068a8db" providerId="AD" clId="Web-{5D898ACD-3796-04CC-3E61-71DDE5DC299A}" dt="2024-09-21T03:54:15.597" v="2621" actId="1076"/>
        <pc:sldMkLst>
          <pc:docMk/>
          <pc:sldMk cId="1700160815" sldId="306"/>
        </pc:sldMkLst>
        <pc:spChg chg="add del mod">
          <ac:chgData name="Johannah-Gwyneth Del Rosario" userId="S::j4delros@uwaterloo.ca::b1a6f9fe-3072-44f3-9071-10093068a8db" providerId="AD" clId="Web-{5D898ACD-3796-04CC-3E61-71DDE5DC299A}" dt="2024-09-21T03:39:19.740" v="2281"/>
          <ac:spMkLst>
            <pc:docMk/>
            <pc:sldMk cId="1700160815" sldId="306"/>
            <ac:spMk id="3" creationId="{AFE7669C-96E2-250B-C9F3-D1F084043366}"/>
          </ac:spMkLst>
        </pc:spChg>
        <pc:spChg chg="mod">
          <ac:chgData name="Johannah-Gwyneth Del Rosario" userId="S::j4delros@uwaterloo.ca::b1a6f9fe-3072-44f3-9071-10093068a8db" providerId="AD" clId="Web-{5D898ACD-3796-04CC-3E61-71DDE5DC299A}" dt="2024-09-21T03:39:13.021" v="2271" actId="20577"/>
          <ac:spMkLst>
            <pc:docMk/>
            <pc:sldMk cId="1700160815" sldId="306"/>
            <ac:spMk id="6" creationId="{92979BF1-E02E-2DC0-9950-C7E505851F81}"/>
          </ac:spMkLst>
        </pc:spChg>
        <pc:spChg chg="add del mod">
          <ac:chgData name="Johannah-Gwyneth Del Rosario" userId="S::j4delros@uwaterloo.ca::b1a6f9fe-3072-44f3-9071-10093068a8db" providerId="AD" clId="Web-{5D898ACD-3796-04CC-3E61-71DDE5DC299A}" dt="2024-09-21T03:40:15.880" v="2298"/>
          <ac:spMkLst>
            <pc:docMk/>
            <pc:sldMk cId="1700160815" sldId="306"/>
            <ac:spMk id="7" creationId="{90F90B2B-07E0-E7CE-C7C4-C0E4D434EEA6}"/>
          </ac:spMkLst>
        </pc:spChg>
        <pc:spChg chg="add del">
          <ac:chgData name="Johannah-Gwyneth Del Rosario" userId="S::j4delros@uwaterloo.ca::b1a6f9fe-3072-44f3-9071-10093068a8db" providerId="AD" clId="Web-{5D898ACD-3796-04CC-3E61-71DDE5DC299A}" dt="2024-09-21T03:39:24.302" v="2294"/>
          <ac:spMkLst>
            <pc:docMk/>
            <pc:sldMk cId="1700160815" sldId="306"/>
            <ac:spMk id="8" creationId="{E560BF24-A4F2-D2A6-F8DD-A4A7E9A57725}"/>
          </ac:spMkLst>
        </pc:spChg>
        <pc:spChg chg="add mod">
          <ac:chgData name="Johannah-Gwyneth Del Rosario" userId="S::j4delros@uwaterloo.ca::b1a6f9fe-3072-44f3-9071-10093068a8db" providerId="AD" clId="Web-{5D898ACD-3796-04CC-3E61-71DDE5DC299A}" dt="2024-09-21T03:54:15.565" v="2620" actId="1076"/>
          <ac:spMkLst>
            <pc:docMk/>
            <pc:sldMk cId="1700160815" sldId="306"/>
            <ac:spMk id="10" creationId="{F118D2C3-968D-0094-768B-ED3175B71B7F}"/>
          </ac:spMkLst>
        </pc:spChg>
        <pc:spChg chg="add del">
          <ac:chgData name="Johannah-Gwyneth Del Rosario" userId="S::j4delros@uwaterloo.ca::b1a6f9fe-3072-44f3-9071-10093068a8db" providerId="AD" clId="Web-{5D898ACD-3796-04CC-3E61-71DDE5DC299A}" dt="2024-09-21T03:39:24.255" v="2293"/>
          <ac:spMkLst>
            <pc:docMk/>
            <pc:sldMk cId="1700160815" sldId="306"/>
            <ac:spMk id="21" creationId="{A18D9E8A-2A9A-A6D2-AC67-E8FEB7AB1C3E}"/>
          </ac:spMkLst>
        </pc:spChg>
        <pc:spChg chg="add del">
          <ac:chgData name="Johannah-Gwyneth Del Rosario" userId="S::j4delros@uwaterloo.ca::b1a6f9fe-3072-44f3-9071-10093068a8db" providerId="AD" clId="Web-{5D898ACD-3796-04CC-3E61-71DDE5DC299A}" dt="2024-09-21T03:39:24.255" v="2292"/>
          <ac:spMkLst>
            <pc:docMk/>
            <pc:sldMk cId="1700160815" sldId="306"/>
            <ac:spMk id="24" creationId="{BE5FB2E8-D2C5-AE69-C1B7-6F488C543E3C}"/>
          </ac:spMkLst>
        </pc:spChg>
        <pc:spChg chg="add del mod">
          <ac:chgData name="Johannah-Gwyneth Del Rosario" userId="S::j4delros@uwaterloo.ca::b1a6f9fe-3072-44f3-9071-10093068a8db" providerId="AD" clId="Web-{5D898ACD-3796-04CC-3E61-71DDE5DC299A}" dt="2024-09-21T03:50:34.051" v="2552" actId="20577"/>
          <ac:spMkLst>
            <pc:docMk/>
            <pc:sldMk cId="1700160815" sldId="306"/>
            <ac:spMk id="25" creationId="{90BCEC91-5F56-FCED-2BF0-2CACB412C042}"/>
          </ac:spMkLst>
        </pc:spChg>
        <pc:spChg chg="add mod">
          <ac:chgData name="Johannah-Gwyneth Del Rosario" userId="S::j4delros@uwaterloo.ca::b1a6f9fe-3072-44f3-9071-10093068a8db" providerId="AD" clId="Web-{5D898ACD-3796-04CC-3E61-71DDE5DC299A}" dt="2024-09-21T03:54:07.440" v="2619" actId="20577"/>
          <ac:spMkLst>
            <pc:docMk/>
            <pc:sldMk cId="1700160815" sldId="306"/>
            <ac:spMk id="26" creationId="{69A740DA-D674-DA0E-F13B-0B2BB5332D6B}"/>
          </ac:spMkLst>
        </pc:spChg>
        <pc:picChg chg="add del">
          <ac:chgData name="Johannah-Gwyneth Del Rosario" userId="S::j4delros@uwaterloo.ca::b1a6f9fe-3072-44f3-9071-10093068a8db" providerId="AD" clId="Web-{5D898ACD-3796-04CC-3E61-71DDE5DC299A}" dt="2024-09-21T03:39:22.287" v="2291"/>
          <ac:picMkLst>
            <pc:docMk/>
            <pc:sldMk cId="1700160815" sldId="306"/>
            <ac:picMk id="4" creationId="{29BF0729-FAFC-9CD0-C281-741E95B02CE1}"/>
          </ac:picMkLst>
        </pc:picChg>
        <pc:picChg chg="add del mod">
          <ac:chgData name="Johannah-Gwyneth Del Rosario" userId="S::j4delros@uwaterloo.ca::b1a6f9fe-3072-44f3-9071-10093068a8db" providerId="AD" clId="Web-{5D898ACD-3796-04CC-3E61-71DDE5DC299A}" dt="2024-09-21T03:47:01.944" v="2357"/>
          <ac:picMkLst>
            <pc:docMk/>
            <pc:sldMk cId="1700160815" sldId="306"/>
            <ac:picMk id="9" creationId="{24DA35BD-9F5E-8FF4-80A6-7A450CD35513}"/>
          </ac:picMkLst>
        </pc:picChg>
        <pc:picChg chg="add del">
          <ac:chgData name="Johannah-Gwyneth Del Rosario" userId="S::j4delros@uwaterloo.ca::b1a6f9fe-3072-44f3-9071-10093068a8db" providerId="AD" clId="Web-{5D898ACD-3796-04CC-3E61-71DDE5DC299A}" dt="2024-09-21T03:39:22.287" v="2290"/>
          <ac:picMkLst>
            <pc:docMk/>
            <pc:sldMk cId="1700160815" sldId="306"/>
            <ac:picMk id="11" creationId="{F6871339-316F-01CF-F073-8BE481274D69}"/>
          </ac:picMkLst>
        </pc:picChg>
        <pc:picChg chg="add del mod">
          <ac:chgData name="Johannah-Gwyneth Del Rosario" userId="S::j4delros@uwaterloo.ca::b1a6f9fe-3072-44f3-9071-10093068a8db" providerId="AD" clId="Web-{5D898ACD-3796-04CC-3E61-71DDE5DC299A}" dt="2024-09-21T03:41:16.333" v="2308"/>
          <ac:picMkLst>
            <pc:docMk/>
            <pc:sldMk cId="1700160815" sldId="306"/>
            <ac:picMk id="15" creationId="{4AD874F1-CE5D-59FC-1198-9864CE8B783F}"/>
          </ac:picMkLst>
        </pc:picChg>
        <pc:picChg chg="add del mod modCrop">
          <ac:chgData name="Johannah-Gwyneth Del Rosario" userId="S::j4delros@uwaterloo.ca::b1a6f9fe-3072-44f3-9071-10093068a8db" providerId="AD" clId="Web-{5D898ACD-3796-04CC-3E61-71DDE5DC299A}" dt="2024-09-21T03:43:57.691" v="2326"/>
          <ac:picMkLst>
            <pc:docMk/>
            <pc:sldMk cId="1700160815" sldId="306"/>
            <ac:picMk id="16" creationId="{68C09123-7F59-0424-A4B7-075E45DDC7CA}"/>
          </ac:picMkLst>
        </pc:picChg>
        <pc:picChg chg="add del">
          <ac:chgData name="Johannah-Gwyneth Del Rosario" userId="S::j4delros@uwaterloo.ca::b1a6f9fe-3072-44f3-9071-10093068a8db" providerId="AD" clId="Web-{5D898ACD-3796-04CC-3E61-71DDE5DC299A}" dt="2024-09-21T03:39:22.287" v="2289"/>
          <ac:picMkLst>
            <pc:docMk/>
            <pc:sldMk cId="1700160815" sldId="306"/>
            <ac:picMk id="17" creationId="{AAF29234-FA50-5A09-9977-2DF6E1774957}"/>
          </ac:picMkLst>
        </pc:picChg>
        <pc:picChg chg="add del">
          <ac:chgData name="Johannah-Gwyneth Del Rosario" userId="S::j4delros@uwaterloo.ca::b1a6f9fe-3072-44f3-9071-10093068a8db" providerId="AD" clId="Web-{5D898ACD-3796-04CC-3E61-71DDE5DC299A}" dt="2024-09-21T03:39:22.287" v="2288"/>
          <ac:picMkLst>
            <pc:docMk/>
            <pc:sldMk cId="1700160815" sldId="306"/>
            <ac:picMk id="18" creationId="{B930B49E-973E-9E5F-C87B-43023FA77072}"/>
          </ac:picMkLst>
        </pc:picChg>
        <pc:picChg chg="add mod modCrop">
          <ac:chgData name="Johannah-Gwyneth Del Rosario" userId="S::j4delros@uwaterloo.ca::b1a6f9fe-3072-44f3-9071-10093068a8db" providerId="AD" clId="Web-{5D898ACD-3796-04CC-3E61-71DDE5DC299A}" dt="2024-09-21T03:47:05.209" v="2358" actId="1076"/>
          <ac:picMkLst>
            <pc:docMk/>
            <pc:sldMk cId="1700160815" sldId="306"/>
            <ac:picMk id="19" creationId="{880DA22E-7DDB-9E45-1788-C8D487DE78D1}"/>
          </ac:picMkLst>
        </pc:picChg>
        <pc:picChg chg="add del mod">
          <ac:chgData name="Johannah-Gwyneth Del Rosario" userId="S::j4delros@uwaterloo.ca::b1a6f9fe-3072-44f3-9071-10093068a8db" providerId="AD" clId="Web-{5D898ACD-3796-04CC-3E61-71DDE5DC299A}" dt="2024-09-21T03:47:15.084" v="2361"/>
          <ac:picMkLst>
            <pc:docMk/>
            <pc:sldMk cId="1700160815" sldId="306"/>
            <ac:picMk id="20" creationId="{A8D9253C-B3C7-40F1-4EEE-502F8E479FE4}"/>
          </ac:picMkLst>
        </pc:picChg>
        <pc:picChg chg="add mod modCrop">
          <ac:chgData name="Johannah-Gwyneth Del Rosario" userId="S::j4delros@uwaterloo.ca::b1a6f9fe-3072-44f3-9071-10093068a8db" providerId="AD" clId="Web-{5D898ACD-3796-04CC-3E61-71DDE5DC299A}" dt="2024-09-21T03:54:15.597" v="2621" actId="1076"/>
          <ac:picMkLst>
            <pc:docMk/>
            <pc:sldMk cId="1700160815" sldId="306"/>
            <ac:picMk id="22" creationId="{1CDF2BC4-D73D-2EF9-1DDA-BB547E12CC0E}"/>
          </ac:picMkLst>
        </pc:picChg>
        <pc:picChg chg="add mod modCrop">
          <ac:chgData name="Johannah-Gwyneth Del Rosario" userId="S::j4delros@uwaterloo.ca::b1a6f9fe-3072-44f3-9071-10093068a8db" providerId="AD" clId="Web-{5D898ACD-3796-04CC-3E61-71DDE5DC299A}" dt="2024-09-21T03:52:52.472" v="2591"/>
          <ac:picMkLst>
            <pc:docMk/>
            <pc:sldMk cId="1700160815" sldId="306"/>
            <ac:picMk id="23" creationId="{850A8C03-D08B-92AC-42A7-3B62205FC710}"/>
          </ac:picMkLst>
        </pc:picChg>
      </pc:sldChg>
      <pc:sldChg chg="addSp delSp modSp add ord replId">
        <pc:chgData name="Johannah-Gwyneth Del Rosario" userId="S::j4delros@uwaterloo.ca::b1a6f9fe-3072-44f3-9071-10093068a8db" providerId="AD" clId="Web-{5D898ACD-3796-04CC-3E61-71DDE5DC299A}" dt="2024-09-21T04:05:13.529" v="2923" actId="1076"/>
        <pc:sldMkLst>
          <pc:docMk/>
          <pc:sldMk cId="315085932" sldId="307"/>
        </pc:sldMkLst>
        <pc:spChg chg="mod">
          <ac:chgData name="Johannah-Gwyneth Del Rosario" userId="S::j4delros@uwaterloo.ca::b1a6f9fe-3072-44f3-9071-10093068a8db" providerId="AD" clId="Web-{5D898ACD-3796-04CC-3E61-71DDE5DC299A}" dt="2024-09-21T03:55:03.143" v="2633" actId="20577"/>
          <ac:spMkLst>
            <pc:docMk/>
            <pc:sldMk cId="315085932" sldId="307"/>
            <ac:spMk id="3" creationId="{D94CC593-4C5B-55BC-0061-7A4B320B11FD}"/>
          </ac:spMkLst>
        </pc:spChg>
        <pc:spChg chg="mod">
          <ac:chgData name="Johannah-Gwyneth Del Rosario" userId="S::j4delros@uwaterloo.ca::b1a6f9fe-3072-44f3-9071-10093068a8db" providerId="AD" clId="Web-{5D898ACD-3796-04CC-3E61-71DDE5DC299A}" dt="2024-09-21T04:02:21.186" v="2903" actId="14100"/>
          <ac:spMkLst>
            <pc:docMk/>
            <pc:sldMk cId="315085932" sldId="307"/>
            <ac:spMk id="18" creationId="{D7CBA7F2-98B4-3995-89E1-97AA111539D0}"/>
          </ac:spMkLst>
        </pc:spChg>
        <pc:spChg chg="del">
          <ac:chgData name="Johannah-Gwyneth Del Rosario" userId="S::j4delros@uwaterloo.ca::b1a6f9fe-3072-44f3-9071-10093068a8db" providerId="AD" clId="Web-{5D898ACD-3796-04CC-3E61-71DDE5DC299A}" dt="2024-09-21T03:55:06.159" v="2636"/>
          <ac:spMkLst>
            <pc:docMk/>
            <pc:sldMk cId="315085932" sldId="307"/>
            <ac:spMk id="23" creationId="{0D666EBC-80E4-5EAF-9188-ACEB30D67FC5}"/>
          </ac:spMkLst>
        </pc:spChg>
        <pc:spChg chg="add del mod">
          <ac:chgData name="Johannah-Gwyneth Del Rosario" userId="S::j4delros@uwaterloo.ca::b1a6f9fe-3072-44f3-9071-10093068a8db" providerId="AD" clId="Web-{5D898ACD-3796-04CC-3E61-71DDE5DC299A}" dt="2024-09-21T03:55:32.768" v="2642"/>
          <ac:spMkLst>
            <pc:docMk/>
            <pc:sldMk cId="315085932" sldId="307"/>
            <ac:spMk id="26" creationId="{B2EF8C03-FB50-D40E-DBB3-6B63953B692D}"/>
          </ac:spMkLst>
        </pc:spChg>
        <pc:picChg chg="add mod">
          <ac:chgData name="Johannah-Gwyneth Del Rosario" userId="S::j4delros@uwaterloo.ca::b1a6f9fe-3072-44f3-9071-10093068a8db" providerId="AD" clId="Web-{5D898ACD-3796-04CC-3E61-71DDE5DC299A}" dt="2024-09-21T04:03:52.373" v="2907" actId="1076"/>
          <ac:picMkLst>
            <pc:docMk/>
            <pc:sldMk cId="315085932" sldId="307"/>
            <ac:picMk id="2" creationId="{40ADA2E9-C470-0386-9F28-F6774360C43A}"/>
          </ac:picMkLst>
        </pc:picChg>
        <pc:picChg chg="add mod">
          <ac:chgData name="Johannah-Gwyneth Del Rosario" userId="S::j4delros@uwaterloo.ca::b1a6f9fe-3072-44f3-9071-10093068a8db" providerId="AD" clId="Web-{5D898ACD-3796-04CC-3E61-71DDE5DC299A}" dt="2024-09-21T04:04:26.701" v="2911" actId="1076"/>
          <ac:picMkLst>
            <pc:docMk/>
            <pc:sldMk cId="315085932" sldId="307"/>
            <ac:picMk id="4" creationId="{16D43FD4-3A12-3549-28E4-97B53439E4A6}"/>
          </ac:picMkLst>
        </pc:picChg>
        <pc:picChg chg="add del mod modCrop">
          <ac:chgData name="Johannah-Gwyneth Del Rosario" userId="S::j4delros@uwaterloo.ca::b1a6f9fe-3072-44f3-9071-10093068a8db" providerId="AD" clId="Web-{5D898ACD-3796-04CC-3E61-71DDE5DC299A}" dt="2024-09-21T04:05:05.341" v="2919"/>
          <ac:picMkLst>
            <pc:docMk/>
            <pc:sldMk cId="315085932" sldId="307"/>
            <ac:picMk id="5" creationId="{42F5F28C-5D74-B4EC-0BA3-D4511DC6618D}"/>
          </ac:picMkLst>
        </pc:picChg>
        <pc:picChg chg="add mod">
          <ac:chgData name="Johannah-Gwyneth Del Rosario" userId="S::j4delros@uwaterloo.ca::b1a6f9fe-3072-44f3-9071-10093068a8db" providerId="AD" clId="Web-{5D898ACD-3796-04CC-3E61-71DDE5DC299A}" dt="2024-09-21T04:05:13.529" v="2923" actId="1076"/>
          <ac:picMkLst>
            <pc:docMk/>
            <pc:sldMk cId="315085932" sldId="307"/>
            <ac:picMk id="7" creationId="{D2C83133-969D-8A2C-15D1-9E15F6ED1EB3}"/>
          </ac:picMkLst>
        </pc:picChg>
        <pc:picChg chg="del">
          <ac:chgData name="Johannah-Gwyneth Del Rosario" userId="S::j4delros@uwaterloo.ca::b1a6f9fe-3072-44f3-9071-10093068a8db" providerId="AD" clId="Web-{5D898ACD-3796-04CC-3E61-71DDE5DC299A}" dt="2024-09-21T03:55:06.143" v="2634"/>
          <ac:picMkLst>
            <pc:docMk/>
            <pc:sldMk cId="315085932" sldId="307"/>
            <ac:picMk id="28" creationId="{19BDAD94-90B2-C2CD-E829-B194AE40F6F7}"/>
          </ac:picMkLst>
        </pc:picChg>
        <pc:cxnChg chg="del">
          <ac:chgData name="Johannah-Gwyneth Del Rosario" userId="S::j4delros@uwaterloo.ca::b1a6f9fe-3072-44f3-9071-10093068a8db" providerId="AD" clId="Web-{5D898ACD-3796-04CC-3E61-71DDE5DC299A}" dt="2024-09-21T03:55:06.143" v="2635"/>
          <ac:cxnSpMkLst>
            <pc:docMk/>
            <pc:sldMk cId="315085932" sldId="307"/>
            <ac:cxnSpMk id="27" creationId="{CD1B08CB-434E-3785-5982-F9E92B23E10B}"/>
          </ac:cxnSpMkLst>
        </pc:cxnChg>
      </pc:sldChg>
      <pc:sldChg chg="new del">
        <pc:chgData name="Johannah-Gwyneth Del Rosario" userId="S::j4delros@uwaterloo.ca::b1a6f9fe-3072-44f3-9071-10093068a8db" providerId="AD" clId="Web-{5D898ACD-3796-04CC-3E61-71DDE5DC299A}" dt="2024-09-21T03:54:33.112" v="2623"/>
        <pc:sldMkLst>
          <pc:docMk/>
          <pc:sldMk cId="4103332401" sldId="307"/>
        </pc:sldMkLst>
      </pc:sldChg>
      <pc:sldChg chg="addSp delSp modSp add replId">
        <pc:chgData name="Johannah-Gwyneth Del Rosario" userId="S::j4delros@uwaterloo.ca::b1a6f9fe-3072-44f3-9071-10093068a8db" providerId="AD" clId="Web-{5D898ACD-3796-04CC-3E61-71DDE5DC299A}" dt="2024-09-21T04:49:29.077" v="4076" actId="20577"/>
        <pc:sldMkLst>
          <pc:docMk/>
          <pc:sldMk cId="1092908388" sldId="308"/>
        </pc:sldMkLst>
        <pc:spChg chg="mod">
          <ac:chgData name="Johannah-Gwyneth Del Rosario" userId="S::j4delros@uwaterloo.ca::b1a6f9fe-3072-44f3-9071-10093068a8db" providerId="AD" clId="Web-{5D898ACD-3796-04CC-3E61-71DDE5DC299A}" dt="2024-09-21T04:05:37.154" v="2931" actId="20577"/>
          <ac:spMkLst>
            <pc:docMk/>
            <pc:sldMk cId="1092908388" sldId="308"/>
            <ac:spMk id="3" creationId="{D94CC593-4C5B-55BC-0061-7A4B320B11FD}"/>
          </ac:spMkLst>
        </pc:spChg>
        <pc:spChg chg="add del mod">
          <ac:chgData name="Johannah-Gwyneth Del Rosario" userId="S::j4delros@uwaterloo.ca::b1a6f9fe-3072-44f3-9071-10093068a8db" providerId="AD" clId="Web-{5D898ACD-3796-04CC-3E61-71DDE5DC299A}" dt="2024-09-21T04:45:56.688" v="3955"/>
          <ac:spMkLst>
            <pc:docMk/>
            <pc:sldMk cId="1092908388" sldId="308"/>
            <ac:spMk id="8" creationId="{121FADE5-5C25-1AA6-A829-C59D07EC4107}"/>
          </ac:spMkLst>
        </pc:spChg>
        <pc:spChg chg="add mod">
          <ac:chgData name="Johannah-Gwyneth Del Rosario" userId="S::j4delros@uwaterloo.ca::b1a6f9fe-3072-44f3-9071-10093068a8db" providerId="AD" clId="Web-{5D898ACD-3796-04CC-3E61-71DDE5DC299A}" dt="2024-09-21T04:47:34.625" v="4011" actId="14100"/>
          <ac:spMkLst>
            <pc:docMk/>
            <pc:sldMk cId="1092908388" sldId="308"/>
            <ac:spMk id="12" creationId="{AF6A1CF9-0AA1-6E6F-262C-AEEB3DB0D67F}"/>
          </ac:spMkLst>
        </pc:spChg>
        <pc:spChg chg="add mod">
          <ac:chgData name="Johannah-Gwyneth Del Rosario" userId="S::j4delros@uwaterloo.ca::b1a6f9fe-3072-44f3-9071-10093068a8db" providerId="AD" clId="Web-{5D898ACD-3796-04CC-3E61-71DDE5DC299A}" dt="2024-09-21T04:48:47.124" v="4054" actId="14100"/>
          <ac:spMkLst>
            <pc:docMk/>
            <pc:sldMk cId="1092908388" sldId="308"/>
            <ac:spMk id="15" creationId="{402EDB2C-5F2C-9AB3-1606-3FB8B1918698}"/>
          </ac:spMkLst>
        </pc:spChg>
        <pc:spChg chg="mod">
          <ac:chgData name="Johannah-Gwyneth Del Rosario" userId="S::j4delros@uwaterloo.ca::b1a6f9fe-3072-44f3-9071-10093068a8db" providerId="AD" clId="Web-{5D898ACD-3796-04CC-3E61-71DDE5DC299A}" dt="2024-09-21T04:49:29.077" v="4076" actId="20577"/>
          <ac:spMkLst>
            <pc:docMk/>
            <pc:sldMk cId="1092908388" sldId="308"/>
            <ac:spMk id="18" creationId="{D7CBA7F2-98B4-3995-89E1-97AA111539D0}"/>
          </ac:spMkLst>
        </pc:spChg>
        <pc:picChg chg="del">
          <ac:chgData name="Johannah-Gwyneth Del Rosario" userId="S::j4delros@uwaterloo.ca::b1a6f9fe-3072-44f3-9071-10093068a8db" providerId="AD" clId="Web-{5D898ACD-3796-04CC-3E61-71DDE5DC299A}" dt="2024-09-21T04:05:39.341" v="2934"/>
          <ac:picMkLst>
            <pc:docMk/>
            <pc:sldMk cId="1092908388" sldId="308"/>
            <ac:picMk id="2" creationId="{40ADA2E9-C470-0386-9F28-F6774360C43A}"/>
          </ac:picMkLst>
        </pc:picChg>
        <pc:picChg chg="del">
          <ac:chgData name="Johannah-Gwyneth Del Rosario" userId="S::j4delros@uwaterloo.ca::b1a6f9fe-3072-44f3-9071-10093068a8db" providerId="AD" clId="Web-{5D898ACD-3796-04CC-3E61-71DDE5DC299A}" dt="2024-09-21T04:05:39.341" v="2933"/>
          <ac:picMkLst>
            <pc:docMk/>
            <pc:sldMk cId="1092908388" sldId="308"/>
            <ac:picMk id="4" creationId="{16D43FD4-3A12-3549-28E4-97B53439E4A6}"/>
          </ac:picMkLst>
        </pc:picChg>
        <pc:picChg chg="del">
          <ac:chgData name="Johannah-Gwyneth Del Rosario" userId="S::j4delros@uwaterloo.ca::b1a6f9fe-3072-44f3-9071-10093068a8db" providerId="AD" clId="Web-{5D898ACD-3796-04CC-3E61-71DDE5DC299A}" dt="2024-09-21T04:05:39.341" v="2932"/>
          <ac:picMkLst>
            <pc:docMk/>
            <pc:sldMk cId="1092908388" sldId="308"/>
            <ac:picMk id="7" creationId="{D2C83133-969D-8A2C-15D1-9E15F6ED1EB3}"/>
          </ac:picMkLst>
        </pc:picChg>
        <pc:picChg chg="add mod">
          <ac:chgData name="Johannah-Gwyneth Del Rosario" userId="S::j4delros@uwaterloo.ca::b1a6f9fe-3072-44f3-9071-10093068a8db" providerId="AD" clId="Web-{5D898ACD-3796-04CC-3E61-71DDE5DC299A}" dt="2024-09-21T04:46:33.047" v="3963" actId="14100"/>
          <ac:picMkLst>
            <pc:docMk/>
            <pc:sldMk cId="1092908388" sldId="308"/>
            <ac:picMk id="9" creationId="{F5E8C600-8262-7815-5A79-68632C15702C}"/>
          </ac:picMkLst>
        </pc:picChg>
        <pc:picChg chg="add del mod">
          <ac:chgData name="Johannah-Gwyneth Del Rosario" userId="S::j4delros@uwaterloo.ca::b1a6f9fe-3072-44f3-9071-10093068a8db" providerId="AD" clId="Web-{5D898ACD-3796-04CC-3E61-71DDE5DC299A}" dt="2024-09-21T04:46:42.157" v="3965"/>
          <ac:picMkLst>
            <pc:docMk/>
            <pc:sldMk cId="1092908388" sldId="308"/>
            <ac:picMk id="10" creationId="{FE13A9EF-1BF0-81E3-9A3C-5FF4A240387E}"/>
          </ac:picMkLst>
        </pc:picChg>
        <pc:picChg chg="add mod modCrop">
          <ac:chgData name="Johannah-Gwyneth Del Rosario" userId="S::j4delros@uwaterloo.ca::b1a6f9fe-3072-44f3-9071-10093068a8db" providerId="AD" clId="Web-{5D898ACD-3796-04CC-3E61-71DDE5DC299A}" dt="2024-09-21T04:48:59.687" v="4056" actId="1076"/>
          <ac:picMkLst>
            <pc:docMk/>
            <pc:sldMk cId="1092908388" sldId="308"/>
            <ac:picMk id="14" creationId="{8C83CFBB-996D-ACEE-ED45-1F151B0DA2A7}"/>
          </ac:picMkLst>
        </pc:picChg>
      </pc:sldChg>
      <pc:sldChg chg="addSp delSp modSp add ord replId addAnim modAnim">
        <pc:chgData name="Johannah-Gwyneth Del Rosario" userId="S::j4delros@uwaterloo.ca::b1a6f9fe-3072-44f3-9071-10093068a8db" providerId="AD" clId="Web-{5D898ACD-3796-04CC-3E61-71DDE5DC299A}" dt="2024-09-21T04:25:52.790" v="3592" actId="14100"/>
        <pc:sldMkLst>
          <pc:docMk/>
          <pc:sldMk cId="1625296106" sldId="309"/>
        </pc:sldMkLst>
        <pc:spChg chg="del mod">
          <ac:chgData name="Johannah-Gwyneth Del Rosario" userId="S::j4delros@uwaterloo.ca::b1a6f9fe-3072-44f3-9071-10093068a8db" providerId="AD" clId="Web-{5D898ACD-3796-04CC-3E61-71DDE5DC299A}" dt="2024-09-21T04:08:45.761" v="3029"/>
          <ac:spMkLst>
            <pc:docMk/>
            <pc:sldMk cId="1625296106" sldId="309"/>
            <ac:spMk id="3" creationId="{E92B0A6A-F543-4021-C401-43270E1C0313}"/>
          </ac:spMkLst>
        </pc:spChg>
        <pc:spChg chg="mod">
          <ac:chgData name="Johannah-Gwyneth Del Rosario" userId="S::j4delros@uwaterloo.ca::b1a6f9fe-3072-44f3-9071-10093068a8db" providerId="AD" clId="Web-{5D898ACD-3796-04CC-3E61-71DDE5DC299A}" dt="2024-09-21T04:15:05.555" v="3121" actId="20577"/>
          <ac:spMkLst>
            <pc:docMk/>
            <pc:sldMk cId="1625296106" sldId="309"/>
            <ac:spMk id="6" creationId="{92979BF1-E02E-2DC0-9950-C7E505851F81}"/>
          </ac:spMkLst>
        </pc:spChg>
        <pc:spChg chg="add del mod">
          <ac:chgData name="Johannah-Gwyneth Del Rosario" userId="S::j4delros@uwaterloo.ca::b1a6f9fe-3072-44f3-9071-10093068a8db" providerId="AD" clId="Web-{5D898ACD-3796-04CC-3E61-71DDE5DC299A}" dt="2024-09-21T04:11:14.135" v="3052"/>
          <ac:spMkLst>
            <pc:docMk/>
            <pc:sldMk cId="1625296106" sldId="309"/>
            <ac:spMk id="10" creationId="{4FF922B8-E575-F588-6298-585A914EC9D2}"/>
          </ac:spMkLst>
        </pc:spChg>
        <pc:spChg chg="add del mod">
          <ac:chgData name="Johannah-Gwyneth Del Rosario" userId="S::j4delros@uwaterloo.ca::b1a6f9fe-3072-44f3-9071-10093068a8db" providerId="AD" clId="Web-{5D898ACD-3796-04CC-3E61-71DDE5DC299A}" dt="2024-09-21T04:10:40.682" v="3044"/>
          <ac:spMkLst>
            <pc:docMk/>
            <pc:sldMk cId="1625296106" sldId="309"/>
            <ac:spMk id="11" creationId="{4CC60B86-D552-F4D5-D393-6DAFF9DE8AD9}"/>
          </ac:spMkLst>
        </pc:spChg>
        <pc:spChg chg="add del mod">
          <ac:chgData name="Johannah-Gwyneth Del Rosario" userId="S::j4delros@uwaterloo.ca::b1a6f9fe-3072-44f3-9071-10093068a8db" providerId="AD" clId="Web-{5D898ACD-3796-04CC-3E61-71DDE5DC299A}" dt="2024-09-21T04:11:43.963" v="3058"/>
          <ac:spMkLst>
            <pc:docMk/>
            <pc:sldMk cId="1625296106" sldId="309"/>
            <ac:spMk id="18" creationId="{F3C90587-AE6D-D4C6-46DB-4540ED45F9FF}"/>
          </ac:spMkLst>
        </pc:spChg>
        <pc:spChg chg="add mod">
          <ac:chgData name="Johannah-Gwyneth Del Rosario" userId="S::j4delros@uwaterloo.ca::b1a6f9fe-3072-44f3-9071-10093068a8db" providerId="AD" clId="Web-{5D898ACD-3796-04CC-3E61-71DDE5DC299A}" dt="2024-09-21T04:25:20.446" v="3585" actId="14100"/>
          <ac:spMkLst>
            <pc:docMk/>
            <pc:sldMk cId="1625296106" sldId="309"/>
            <ac:spMk id="21" creationId="{4CAD41DA-8F54-D9CD-5154-5B3E8DADDCC4}"/>
          </ac:spMkLst>
        </pc:spChg>
        <pc:spChg chg="add mod">
          <ac:chgData name="Johannah-Gwyneth Del Rosario" userId="S::j4delros@uwaterloo.ca::b1a6f9fe-3072-44f3-9071-10093068a8db" providerId="AD" clId="Web-{5D898ACD-3796-04CC-3E61-71DDE5DC299A}" dt="2024-09-21T04:13:17.134" v="3093" actId="1076"/>
          <ac:spMkLst>
            <pc:docMk/>
            <pc:sldMk cId="1625296106" sldId="309"/>
            <ac:spMk id="24" creationId="{74DC33CD-E032-38B8-FA81-99F854A36A47}"/>
          </ac:spMkLst>
        </pc:spChg>
        <pc:spChg chg="add mod">
          <ac:chgData name="Johannah-Gwyneth Del Rosario" userId="S::j4delros@uwaterloo.ca::b1a6f9fe-3072-44f3-9071-10093068a8db" providerId="AD" clId="Web-{5D898ACD-3796-04CC-3E61-71DDE5DC299A}" dt="2024-09-21T04:11:21.791" v="3055" actId="1076"/>
          <ac:spMkLst>
            <pc:docMk/>
            <pc:sldMk cId="1625296106" sldId="309"/>
            <ac:spMk id="25" creationId="{A765AE85-3240-4E74-0DBD-9F5E7CEAA438}"/>
          </ac:spMkLst>
        </pc:spChg>
        <pc:spChg chg="add mod">
          <ac:chgData name="Johannah-Gwyneth Del Rosario" userId="S::j4delros@uwaterloo.ca::b1a6f9fe-3072-44f3-9071-10093068a8db" providerId="AD" clId="Web-{5D898ACD-3796-04CC-3E61-71DDE5DC299A}" dt="2024-09-21T04:12:32.869" v="3083" actId="1076"/>
          <ac:spMkLst>
            <pc:docMk/>
            <pc:sldMk cId="1625296106" sldId="309"/>
            <ac:spMk id="26" creationId="{2E48BA13-6CE5-DACE-9522-82260473FC91}"/>
          </ac:spMkLst>
        </pc:spChg>
        <pc:spChg chg="add del mod">
          <ac:chgData name="Johannah-Gwyneth Del Rosario" userId="S::j4delros@uwaterloo.ca::b1a6f9fe-3072-44f3-9071-10093068a8db" providerId="AD" clId="Web-{5D898ACD-3796-04CC-3E61-71DDE5DC299A}" dt="2024-09-21T04:25:11.525" v="3580" actId="1076"/>
          <ac:spMkLst>
            <pc:docMk/>
            <pc:sldMk cId="1625296106" sldId="309"/>
            <ac:spMk id="30" creationId="{FCB6D21C-9842-9617-54C1-4BD4B83B715F}"/>
          </ac:spMkLst>
        </pc:spChg>
        <pc:spChg chg="add del mod">
          <ac:chgData name="Johannah-Gwyneth Del Rosario" userId="S::j4delros@uwaterloo.ca::b1a6f9fe-3072-44f3-9071-10093068a8db" providerId="AD" clId="Web-{5D898ACD-3796-04CC-3E61-71DDE5DC299A}" dt="2024-09-21T04:19:29.756" v="3256"/>
          <ac:spMkLst>
            <pc:docMk/>
            <pc:sldMk cId="1625296106" sldId="309"/>
            <ac:spMk id="31" creationId="{AAE83937-8479-B4AF-29AB-E2381BF4D632}"/>
          </ac:spMkLst>
        </pc:spChg>
        <pc:spChg chg="add mod">
          <ac:chgData name="Johannah-Gwyneth Del Rosario" userId="S::j4delros@uwaterloo.ca::b1a6f9fe-3072-44f3-9071-10093068a8db" providerId="AD" clId="Web-{5D898ACD-3796-04CC-3E61-71DDE5DC299A}" dt="2024-09-21T04:25:11.540" v="3581" actId="1076"/>
          <ac:spMkLst>
            <pc:docMk/>
            <pc:sldMk cId="1625296106" sldId="309"/>
            <ac:spMk id="32" creationId="{4DD235DD-F99D-DDFB-C7A1-8D95B7BA320B}"/>
          </ac:spMkLst>
        </pc:spChg>
        <pc:spChg chg="add mod">
          <ac:chgData name="Johannah-Gwyneth Del Rosario" userId="S::j4delros@uwaterloo.ca::b1a6f9fe-3072-44f3-9071-10093068a8db" providerId="AD" clId="Web-{5D898ACD-3796-04CC-3E61-71DDE5DC299A}" dt="2024-09-21T04:25:11.556" v="3582" actId="1076"/>
          <ac:spMkLst>
            <pc:docMk/>
            <pc:sldMk cId="1625296106" sldId="309"/>
            <ac:spMk id="33" creationId="{9BE39B3E-DDCC-C3B0-5273-874E2B8CC776}"/>
          </ac:spMkLst>
        </pc:spChg>
        <pc:spChg chg="add mod">
          <ac:chgData name="Johannah-Gwyneth Del Rosario" userId="S::j4delros@uwaterloo.ca::b1a6f9fe-3072-44f3-9071-10093068a8db" providerId="AD" clId="Web-{5D898ACD-3796-04CC-3E61-71DDE5DC299A}" dt="2024-09-21T04:25:52.790" v="3592" actId="14100"/>
          <ac:spMkLst>
            <pc:docMk/>
            <pc:sldMk cId="1625296106" sldId="309"/>
            <ac:spMk id="34" creationId="{478523BD-46C0-2F96-BF42-C70D588168A2}"/>
          </ac:spMkLst>
        </pc:spChg>
        <pc:spChg chg="add mod">
          <ac:chgData name="Johannah-Gwyneth Del Rosario" userId="S::j4delros@uwaterloo.ca::b1a6f9fe-3072-44f3-9071-10093068a8db" providerId="AD" clId="Web-{5D898ACD-3796-04CC-3E61-71DDE5DC299A}" dt="2024-09-21T04:25:11.587" v="3583" actId="1076"/>
          <ac:spMkLst>
            <pc:docMk/>
            <pc:sldMk cId="1625296106" sldId="309"/>
            <ac:spMk id="35" creationId="{761CDD0E-0E72-CD7A-7AF4-8374877ED6C6}"/>
          </ac:spMkLst>
        </pc:spChg>
        <pc:picChg chg="del">
          <ac:chgData name="Johannah-Gwyneth Del Rosario" userId="S::j4delros@uwaterloo.ca::b1a6f9fe-3072-44f3-9071-10093068a8db" providerId="AD" clId="Web-{5D898ACD-3796-04CC-3E61-71DDE5DC299A}" dt="2024-09-21T04:06:29.184" v="2965"/>
          <ac:picMkLst>
            <pc:docMk/>
            <pc:sldMk cId="1625296106" sldId="309"/>
            <ac:picMk id="2" creationId="{1BE81ED9-3CD0-DD39-B9FA-272736DA131F}"/>
          </ac:picMkLst>
        </pc:picChg>
        <pc:picChg chg="add del mod">
          <ac:chgData name="Johannah-Gwyneth Del Rosario" userId="S::j4delros@uwaterloo.ca::b1a6f9fe-3072-44f3-9071-10093068a8db" providerId="AD" clId="Web-{5D898ACD-3796-04CC-3E61-71DDE5DC299A}" dt="2024-09-21T04:07:09.590" v="2970"/>
          <ac:picMkLst>
            <pc:docMk/>
            <pc:sldMk cId="1625296106" sldId="309"/>
            <ac:picMk id="4" creationId="{3CFC40C4-4F77-1D56-8D38-0EFB7B19012F}"/>
          </ac:picMkLst>
        </pc:picChg>
        <pc:picChg chg="del">
          <ac:chgData name="Johannah-Gwyneth Del Rosario" userId="S::j4delros@uwaterloo.ca::b1a6f9fe-3072-44f3-9071-10093068a8db" providerId="AD" clId="Web-{5D898ACD-3796-04CC-3E61-71DDE5DC299A}" dt="2024-09-21T04:06:29.184" v="2967"/>
          <ac:picMkLst>
            <pc:docMk/>
            <pc:sldMk cId="1625296106" sldId="309"/>
            <ac:picMk id="5" creationId="{41E56573-2164-116A-24F5-9E94C7AAE3AA}"/>
          </ac:picMkLst>
        </pc:picChg>
        <pc:picChg chg="add del mod">
          <ac:chgData name="Johannah-Gwyneth Del Rosario" userId="S::j4delros@uwaterloo.ca::b1a6f9fe-3072-44f3-9071-10093068a8db" providerId="AD" clId="Web-{5D898ACD-3796-04CC-3E61-71DDE5DC299A}" dt="2024-09-21T04:07:14.497" v="2972"/>
          <ac:picMkLst>
            <pc:docMk/>
            <pc:sldMk cId="1625296106" sldId="309"/>
            <ac:picMk id="7" creationId="{B972C3C8-B963-9FFA-0E51-ED9C46D66077}"/>
          </ac:picMkLst>
        </pc:picChg>
        <pc:picChg chg="del">
          <ac:chgData name="Johannah-Gwyneth Del Rosario" userId="S::j4delros@uwaterloo.ca::b1a6f9fe-3072-44f3-9071-10093068a8db" providerId="AD" clId="Web-{5D898ACD-3796-04CC-3E61-71DDE5DC299A}" dt="2024-09-21T04:06:29.184" v="2964"/>
          <ac:picMkLst>
            <pc:docMk/>
            <pc:sldMk cId="1625296106" sldId="309"/>
            <ac:picMk id="9" creationId="{07FCE2F4-B832-6225-183F-FDCB52F82C47}"/>
          </ac:picMkLst>
        </pc:picChg>
        <pc:picChg chg="del">
          <ac:chgData name="Johannah-Gwyneth Del Rosario" userId="S::j4delros@uwaterloo.ca::b1a6f9fe-3072-44f3-9071-10093068a8db" providerId="AD" clId="Web-{5D898ACD-3796-04CC-3E61-71DDE5DC299A}" dt="2024-09-21T04:06:29.184" v="2963"/>
          <ac:picMkLst>
            <pc:docMk/>
            <pc:sldMk cId="1625296106" sldId="309"/>
            <ac:picMk id="15" creationId="{00E65594-8727-649B-B21E-0F84D37DC96D}"/>
          </ac:picMkLst>
        </pc:picChg>
        <pc:picChg chg="del">
          <ac:chgData name="Johannah-Gwyneth Del Rosario" userId="S::j4delros@uwaterloo.ca::b1a6f9fe-3072-44f3-9071-10093068a8db" providerId="AD" clId="Web-{5D898ACD-3796-04CC-3E61-71DDE5DC299A}" dt="2024-09-21T04:06:29.184" v="2966"/>
          <ac:picMkLst>
            <pc:docMk/>
            <pc:sldMk cId="1625296106" sldId="309"/>
            <ac:picMk id="16" creationId="{A4C3A1CA-2C78-5E56-BB54-C4A1A3212324}"/>
          </ac:picMkLst>
        </pc:picChg>
        <pc:picChg chg="del">
          <ac:chgData name="Johannah-Gwyneth Del Rosario" userId="S::j4delros@uwaterloo.ca::b1a6f9fe-3072-44f3-9071-10093068a8db" providerId="AD" clId="Web-{5D898ACD-3796-04CC-3E61-71DDE5DC299A}" dt="2024-09-21T04:06:29.184" v="2962"/>
          <ac:picMkLst>
            <pc:docMk/>
            <pc:sldMk cId="1625296106" sldId="309"/>
            <ac:picMk id="20" creationId="{C64D9AE3-3ED1-1599-A9DD-FC9B80A15115}"/>
          </ac:picMkLst>
        </pc:picChg>
        <pc:picChg chg="del">
          <ac:chgData name="Johannah-Gwyneth Del Rosario" userId="S::j4delros@uwaterloo.ca::b1a6f9fe-3072-44f3-9071-10093068a8db" providerId="AD" clId="Web-{5D898ACD-3796-04CC-3E61-71DDE5DC299A}" dt="2024-09-21T04:06:29.184" v="2961"/>
          <ac:picMkLst>
            <pc:docMk/>
            <pc:sldMk cId="1625296106" sldId="309"/>
            <ac:picMk id="22" creationId="{A7DA29A3-CE58-203C-83CD-6197242B8086}"/>
          </ac:picMkLst>
        </pc:picChg>
        <pc:picChg chg="del">
          <ac:chgData name="Johannah-Gwyneth Del Rosario" userId="S::j4delros@uwaterloo.ca::b1a6f9fe-3072-44f3-9071-10093068a8db" providerId="AD" clId="Web-{5D898ACD-3796-04CC-3E61-71DDE5DC299A}" dt="2024-09-21T04:06:29.184" v="2960"/>
          <ac:picMkLst>
            <pc:docMk/>
            <pc:sldMk cId="1625296106" sldId="309"/>
            <ac:picMk id="23" creationId="{CAB96855-7573-1122-3CAE-86C1E0F5F65C}"/>
          </ac:picMkLst>
        </pc:picChg>
        <pc:cxnChg chg="add mod">
          <ac:chgData name="Johannah-Gwyneth Del Rosario" userId="S::j4delros@uwaterloo.ca::b1a6f9fe-3072-44f3-9071-10093068a8db" providerId="AD" clId="Web-{5D898ACD-3796-04CC-3E61-71DDE5DC299A}" dt="2024-09-21T04:13:12.884" v="3092"/>
          <ac:cxnSpMkLst>
            <pc:docMk/>
            <pc:sldMk cId="1625296106" sldId="309"/>
            <ac:cxnSpMk id="27" creationId="{876EBCEA-181A-7324-CF05-3B81ADF0C4C1}"/>
          </ac:cxnSpMkLst>
        </pc:cxnChg>
        <pc:cxnChg chg="add mod">
          <ac:chgData name="Johannah-Gwyneth Del Rosario" userId="S::j4delros@uwaterloo.ca::b1a6f9fe-3072-44f3-9071-10093068a8db" providerId="AD" clId="Web-{5D898ACD-3796-04CC-3E61-71DDE5DC299A}" dt="2024-09-21T04:13:43.040" v="3100"/>
          <ac:cxnSpMkLst>
            <pc:docMk/>
            <pc:sldMk cId="1625296106" sldId="309"/>
            <ac:cxnSpMk id="28" creationId="{2CFC3EFC-310C-3C5B-1260-B25A2A4D7C94}"/>
          </ac:cxnSpMkLst>
        </pc:cxnChg>
      </pc:sldChg>
      <pc:sldChg chg="addSp delSp modSp add replId delAnim">
        <pc:chgData name="Johannah-Gwyneth Del Rosario" userId="S::j4delros@uwaterloo.ca::b1a6f9fe-3072-44f3-9071-10093068a8db" providerId="AD" clId="Web-{5D898ACD-3796-04CC-3E61-71DDE5DC299A}" dt="2024-09-21T04:31:23.319" v="3644"/>
        <pc:sldMkLst>
          <pc:docMk/>
          <pc:sldMk cId="3171506338" sldId="310"/>
        </pc:sldMkLst>
        <pc:spChg chg="mod">
          <ac:chgData name="Johannah-Gwyneth Del Rosario" userId="S::j4delros@uwaterloo.ca::b1a6f9fe-3072-44f3-9071-10093068a8db" providerId="AD" clId="Web-{5D898ACD-3796-04CC-3E61-71DDE5DC299A}" dt="2024-09-21T04:28:45.679" v="3621" actId="14100"/>
          <ac:spMkLst>
            <pc:docMk/>
            <pc:sldMk cId="3171506338" sldId="310"/>
            <ac:spMk id="3" creationId="{E92B0A6A-F543-4021-C401-43270E1C0313}"/>
          </ac:spMkLst>
        </pc:spChg>
        <pc:spChg chg="del">
          <ac:chgData name="Johannah-Gwyneth Del Rosario" userId="S::j4delros@uwaterloo.ca::b1a6f9fe-3072-44f3-9071-10093068a8db" providerId="AD" clId="Web-{5D898ACD-3796-04CC-3E61-71DDE5DC299A}" dt="2024-09-21T04:28:47.804" v="3622"/>
          <ac:spMkLst>
            <pc:docMk/>
            <pc:sldMk cId="3171506338" sldId="310"/>
            <ac:spMk id="25" creationId="{41BD444A-7315-7BC4-614C-B41FCC00DC9F}"/>
          </ac:spMkLst>
        </pc:spChg>
        <pc:spChg chg="del">
          <ac:chgData name="Johannah-Gwyneth Del Rosario" userId="S::j4delros@uwaterloo.ca::b1a6f9fe-3072-44f3-9071-10093068a8db" providerId="AD" clId="Web-{5D898ACD-3796-04CC-3E61-71DDE5DC299A}" dt="2024-09-21T04:26:43.727" v="3598"/>
          <ac:spMkLst>
            <pc:docMk/>
            <pc:sldMk cId="3171506338" sldId="310"/>
            <ac:spMk id="28" creationId="{F5B99427-50B4-A0F7-6120-5A843BB156EB}"/>
          </ac:spMkLst>
        </pc:spChg>
        <pc:spChg chg="del">
          <ac:chgData name="Johannah-Gwyneth Del Rosario" userId="S::j4delros@uwaterloo.ca::b1a6f9fe-3072-44f3-9071-10093068a8db" providerId="AD" clId="Web-{5D898ACD-3796-04CC-3E61-71DDE5DC299A}" dt="2024-09-21T04:26:43.727" v="3597"/>
          <ac:spMkLst>
            <pc:docMk/>
            <pc:sldMk cId="3171506338" sldId="310"/>
            <ac:spMk id="29" creationId="{2D0E8500-0355-6F4F-2F04-1CDAF32C0163}"/>
          </ac:spMkLst>
        </pc:spChg>
        <pc:picChg chg="add mod modCrop">
          <ac:chgData name="Johannah-Gwyneth Del Rosario" userId="S::j4delros@uwaterloo.ca::b1a6f9fe-3072-44f3-9071-10093068a8db" providerId="AD" clId="Web-{5D898ACD-3796-04CC-3E61-71DDE5DC299A}" dt="2024-09-21T04:31:20.037" v="3642" actId="1076"/>
          <ac:picMkLst>
            <pc:docMk/>
            <pc:sldMk cId="3171506338" sldId="310"/>
            <ac:picMk id="2" creationId="{A022EF8E-935A-D4DD-0939-8157BE2A4371}"/>
          </ac:picMkLst>
        </pc:picChg>
        <pc:picChg chg="add mod modCrop">
          <ac:chgData name="Johannah-Gwyneth Del Rosario" userId="S::j4delros@uwaterloo.ca::b1a6f9fe-3072-44f3-9071-10093068a8db" providerId="AD" clId="Web-{5D898ACD-3796-04CC-3E61-71DDE5DC299A}" dt="2024-09-21T04:31:23.319" v="3644"/>
          <ac:picMkLst>
            <pc:docMk/>
            <pc:sldMk cId="3171506338" sldId="310"/>
            <ac:picMk id="4" creationId="{35DA5D85-73B5-B420-2F59-70EDA8341050}"/>
          </ac:picMkLst>
        </pc:picChg>
      </pc:sldChg>
      <pc:sldChg chg="addSp delSp modSp add ord replId">
        <pc:chgData name="Johannah-Gwyneth Del Rosario" userId="S::j4delros@uwaterloo.ca::b1a6f9fe-3072-44f3-9071-10093068a8db" providerId="AD" clId="Web-{5D898ACD-3796-04CC-3E61-71DDE5DC299A}" dt="2024-09-21T04:49:09.874" v="4058" actId="14100"/>
        <pc:sldMkLst>
          <pc:docMk/>
          <pc:sldMk cId="1724809622" sldId="311"/>
        </pc:sldMkLst>
        <pc:spChg chg="del mod">
          <ac:chgData name="Johannah-Gwyneth Del Rosario" userId="S::j4delros@uwaterloo.ca::b1a6f9fe-3072-44f3-9071-10093068a8db" providerId="AD" clId="Web-{5D898ACD-3796-04CC-3E61-71DDE5DC299A}" dt="2024-09-21T04:34:49.317" v="3764"/>
          <ac:spMkLst>
            <pc:docMk/>
            <pc:sldMk cId="1724809622" sldId="311"/>
            <ac:spMk id="3" creationId="{D94CC593-4C5B-55BC-0061-7A4B320B11FD}"/>
          </ac:spMkLst>
        </pc:spChg>
        <pc:spChg chg="add del mod">
          <ac:chgData name="Johannah-Gwyneth Del Rosario" userId="S::j4delros@uwaterloo.ca::b1a6f9fe-3072-44f3-9071-10093068a8db" providerId="AD" clId="Web-{5D898ACD-3796-04CC-3E61-71DDE5DC299A}" dt="2024-09-21T04:34:38.520" v="3760"/>
          <ac:spMkLst>
            <pc:docMk/>
            <pc:sldMk cId="1724809622" sldId="311"/>
            <ac:spMk id="4" creationId="{04DCAEBD-D0EB-D438-7BA5-F96E73DF0E94}"/>
          </ac:spMkLst>
        </pc:spChg>
        <pc:spChg chg="add mod">
          <ac:chgData name="Johannah-Gwyneth Del Rosario" userId="S::j4delros@uwaterloo.ca::b1a6f9fe-3072-44f3-9071-10093068a8db" providerId="AD" clId="Web-{5D898ACD-3796-04CC-3E61-71DDE5DC299A}" dt="2024-09-21T04:34:47.786" v="3763" actId="20577"/>
          <ac:spMkLst>
            <pc:docMk/>
            <pc:sldMk cId="1724809622" sldId="311"/>
            <ac:spMk id="7" creationId="{61457802-8BA6-F132-5793-D03AE07177CD}"/>
          </ac:spMkLst>
        </pc:spChg>
        <pc:spChg chg="add del mod">
          <ac:chgData name="Johannah-Gwyneth Del Rosario" userId="S::j4delros@uwaterloo.ca::b1a6f9fe-3072-44f3-9071-10093068a8db" providerId="AD" clId="Web-{5D898ACD-3796-04CC-3E61-71DDE5DC299A}" dt="2024-09-21T04:34:51.489" v="3765"/>
          <ac:spMkLst>
            <pc:docMk/>
            <pc:sldMk cId="1724809622" sldId="311"/>
            <ac:spMk id="9" creationId="{F3C7FC7F-F1AD-CC88-AC9F-4920B8EC7E49}"/>
          </ac:spMkLst>
        </pc:spChg>
        <pc:spChg chg="mod">
          <ac:chgData name="Johannah-Gwyneth Del Rosario" userId="S::j4delros@uwaterloo.ca::b1a6f9fe-3072-44f3-9071-10093068a8db" providerId="AD" clId="Web-{5D898ACD-3796-04CC-3E61-71DDE5DC299A}" dt="2024-09-21T04:49:09.874" v="4058" actId="14100"/>
          <ac:spMkLst>
            <pc:docMk/>
            <pc:sldMk cId="1724809622" sldId="311"/>
            <ac:spMk id="18" creationId="{D7CBA7F2-98B4-3995-89E1-97AA111539D0}"/>
          </ac:spMkLst>
        </pc:spChg>
        <pc:picChg chg="add mod modCrop">
          <ac:chgData name="Johannah-Gwyneth Del Rosario" userId="S::j4delros@uwaterloo.ca::b1a6f9fe-3072-44f3-9071-10093068a8db" providerId="AD" clId="Web-{5D898ACD-3796-04CC-3E61-71DDE5DC299A}" dt="2024-09-21T04:35:08.129" v="3773" actId="14100"/>
          <ac:picMkLst>
            <pc:docMk/>
            <pc:sldMk cId="1724809622" sldId="311"/>
            <ac:picMk id="2" creationId="{EFCBF766-7712-5631-42B8-529750C40527}"/>
          </ac:picMkLst>
        </pc:picChg>
      </pc:sldChg>
      <pc:sldMasterChg chg="add del addSldLayout delSldLayout">
        <pc:chgData name="Johannah-Gwyneth Del Rosario" userId="S::j4delros@uwaterloo.ca::b1a6f9fe-3072-44f3-9071-10093068a8db" providerId="AD" clId="Web-{5D898ACD-3796-04CC-3E61-71DDE5DC299A}" dt="2024-09-21T00:28:11.752" v="3"/>
        <pc:sldMasterMkLst>
          <pc:docMk/>
          <pc:sldMasterMk cId="2507271943" sldId="2147483648"/>
        </pc:sldMasterMkLst>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2741655659" sldId="2147483671"/>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2610845369" sldId="2147483672"/>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3036463186" sldId="2147483673"/>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32264468" sldId="2147483674"/>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869917661" sldId="2147483675"/>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354380120" sldId="2147483676"/>
          </pc:sldLayoutMkLst>
        </pc:sldLayoutChg>
        <pc:sldLayoutChg chg="add del">
          <pc:chgData name="Johannah-Gwyneth Del Rosario" userId="S::j4delros@uwaterloo.ca::b1a6f9fe-3072-44f3-9071-10093068a8db" providerId="AD" clId="Web-{5D898ACD-3796-04CC-3E61-71DDE5DC299A}" dt="2024-09-21T00:28:11.752" v="3"/>
          <pc:sldLayoutMkLst>
            <pc:docMk/>
            <pc:sldMasterMk cId="2507271943" sldId="2147483648"/>
            <pc:sldLayoutMk cId="1288914782" sldId="2147483677"/>
          </pc:sldLayoutMkLst>
        </pc:sldLayoutChg>
      </pc:sldMasterChg>
      <pc:sldMasterChg chg="add del addSldLayout delSldLayout modSldLayout">
        <pc:chgData name="Johannah-Gwyneth Del Rosario" userId="S::j4delros@uwaterloo.ca::b1a6f9fe-3072-44f3-9071-10093068a8db" providerId="AD" clId="Web-{5D898ACD-3796-04CC-3E61-71DDE5DC299A}" dt="2024-09-21T00:28:11.752" v="3"/>
        <pc:sldMasterMkLst>
          <pc:docMk/>
          <pc:sldMasterMk cId="2544068510" sldId="2147483678"/>
        </pc:sldMasterMkLst>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3198153415" sldId="2147483679"/>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424389568" sldId="2147483680"/>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91334768" sldId="2147483681"/>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1341446832" sldId="2147483682"/>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3343944331" sldId="2147483683"/>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1552331653" sldId="2147483684"/>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3360026679" sldId="2147483685"/>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1647385380" sldId="2147483686"/>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4020599813" sldId="2147483687"/>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251050764" sldId="2147483688"/>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1111893414" sldId="2147483689"/>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176613096" sldId="2147483690"/>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4107417402" sldId="2147483691"/>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3796391651" sldId="2147483692"/>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3413270527" sldId="2147483693"/>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736301630" sldId="2147483694"/>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2894043453" sldId="2147483695"/>
          </pc:sldLayoutMkLst>
        </pc:sldLayoutChg>
        <pc:sldLayoutChg chg="add del mod replId">
          <pc:chgData name="Johannah-Gwyneth Del Rosario" userId="S::j4delros@uwaterloo.ca::b1a6f9fe-3072-44f3-9071-10093068a8db" providerId="AD" clId="Web-{5D898ACD-3796-04CC-3E61-71DDE5DC299A}" dt="2024-09-21T00:28:11.752" v="3"/>
          <pc:sldLayoutMkLst>
            <pc:docMk/>
            <pc:sldMasterMk cId="2544068510" sldId="2147483678"/>
            <pc:sldLayoutMk cId="2974628019" sldId="2147483696"/>
          </pc:sldLayoutMkLst>
        </pc:sldLayoutChg>
      </pc:sldMasterChg>
      <pc:sldMasterChg chg="add del addSldLayout delSldLayout modSldLayout">
        <pc:chgData name="Johannah-Gwyneth Del Rosario" userId="S::j4delros@uwaterloo.ca::b1a6f9fe-3072-44f3-9071-10093068a8db" providerId="AD" clId="Web-{5D898ACD-3796-04CC-3E61-71DDE5DC299A}" dt="2024-09-21T00:28:10.862" v="2"/>
        <pc:sldMasterMkLst>
          <pc:docMk/>
          <pc:sldMasterMk cId="583089521" sldId="2147483697"/>
        </pc:sldMasterMkLst>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93141317" sldId="2147483698"/>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103848204" sldId="2147483699"/>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774720122" sldId="2147483700"/>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2156230804" sldId="2147483701"/>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394394776" sldId="2147483702"/>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463715217" sldId="2147483703"/>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2344091177" sldId="2147483704"/>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1112324220" sldId="2147483705"/>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1314341584" sldId="2147483706"/>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748479184" sldId="2147483707"/>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676312262" sldId="2147483708"/>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1492563815" sldId="2147483709"/>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587941848" sldId="2147483710"/>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2497403435" sldId="2147483711"/>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511430487" sldId="2147483712"/>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1991352612" sldId="2147483713"/>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3615210178" sldId="2147483714"/>
          </pc:sldLayoutMkLst>
        </pc:sldLayoutChg>
        <pc:sldLayoutChg chg="add del mod replId">
          <pc:chgData name="Johannah-Gwyneth Del Rosario" userId="S::j4delros@uwaterloo.ca::b1a6f9fe-3072-44f3-9071-10093068a8db" providerId="AD" clId="Web-{5D898ACD-3796-04CC-3E61-71DDE5DC299A}" dt="2024-09-21T00:28:10.862" v="2"/>
          <pc:sldLayoutMkLst>
            <pc:docMk/>
            <pc:sldMasterMk cId="583089521" sldId="2147483697"/>
            <pc:sldLayoutMk cId="1119118454" sldId="214748371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308F39-D93A-4756-A866-21281A0C45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3EF384A-519F-416A-8297-B76185DD7F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FE1D90-EDE2-4B0F-92DB-1B1652DE362C}" type="datetimeFigureOut">
              <a:rPr lang="en-US" smtClean="0"/>
              <a:t>9/21/2024</a:t>
            </a:fld>
            <a:endParaRPr lang="en-US" dirty="0"/>
          </a:p>
        </p:txBody>
      </p:sp>
      <p:sp>
        <p:nvSpPr>
          <p:cNvPr id="4" name="Footer Placeholder 3">
            <a:extLst>
              <a:ext uri="{FF2B5EF4-FFF2-40B4-BE49-F238E27FC236}">
                <a16:creationId xmlns:a16="http://schemas.microsoft.com/office/drawing/2014/main" id="{BE5595E3-CF89-4F2B-8D0C-DADF4448B6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BF38EB-0EFF-49A0-B4FD-F080E31272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96339A-6F97-4602-9BF0-B1EC057BC44B}" type="slidenum">
              <a:rPr lang="en-US" smtClean="0"/>
              <a:t>‹#›</a:t>
            </a:fld>
            <a:endParaRPr lang="en-US" dirty="0"/>
          </a:p>
        </p:txBody>
      </p:sp>
    </p:spTree>
    <p:extLst>
      <p:ext uri="{BB962C8B-B14F-4D97-AF65-F5344CB8AC3E}">
        <p14:creationId xmlns:p14="http://schemas.microsoft.com/office/powerpoint/2010/main" val="3730971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39F45-10EA-419C-BFF8-3FC221C450AF}" type="datetimeFigureOut">
              <a:rPr lang="en-US" smtClean="0"/>
              <a:t>9/21/2024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87097-59DF-45B6-ADA2-466050DA5BF6}" type="slidenum">
              <a:rPr lang="en-US" smtClean="0"/>
              <a:t>‹#›</a:t>
            </a:fld>
            <a:endParaRPr lang="en-US" dirty="0"/>
          </a:p>
        </p:txBody>
      </p:sp>
    </p:spTree>
    <p:extLst>
      <p:ext uri="{BB962C8B-B14F-4D97-AF65-F5344CB8AC3E}">
        <p14:creationId xmlns:p14="http://schemas.microsoft.com/office/powerpoint/2010/main" val="148918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6300216" y="0"/>
            <a:ext cx="5248656"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40080" y="4937760"/>
            <a:ext cx="2093976" cy="1298448"/>
          </a:xfrm>
        </p:spPr>
        <p:txBody>
          <a:bodyPr lIns="0" tIns="0" rIns="0" bIns="0"/>
          <a:lstStyle>
            <a:lvl1pPr>
              <a:defRPr cap="all" baseline="0">
                <a:solidFill>
                  <a:schemeClr val="accent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2999232" y="4937760"/>
            <a:ext cx="2706624" cy="1298448"/>
          </a:xfrm>
        </p:spPr>
        <p:txBody>
          <a:bodyPr lIns="0" tIns="0" rIns="0" bIns="0">
            <a:normAutofit/>
          </a:bodyPr>
          <a:lstStyle>
            <a:lvl1pPr marL="0" indent="0">
              <a:lnSpc>
                <a:spcPct val="100000"/>
              </a:lnSpc>
              <a:spcBef>
                <a:spcPts val="0"/>
              </a:spcBef>
              <a:buNone/>
              <a:defRPr sz="1400" b="0"/>
            </a:lvl1pPr>
          </a:lstStyle>
          <a:p>
            <a:pPr lvl="0"/>
            <a:r>
              <a:rPr lang="en-US" dirty="0"/>
              <a:t>Click to edit Master text styles</a:t>
            </a:r>
          </a:p>
        </p:txBody>
      </p:sp>
      <p:sp>
        <p:nvSpPr>
          <p:cNvPr id="6" name="Text Placeholder 5">
            <a:extLst>
              <a:ext uri="{FF2B5EF4-FFF2-40B4-BE49-F238E27FC236}">
                <a16:creationId xmlns:a16="http://schemas.microsoft.com/office/drawing/2014/main" id="{315F8675-1582-30A9-9D08-1AF3BF61F062}"/>
              </a:ext>
            </a:extLst>
          </p:cNvPr>
          <p:cNvSpPr>
            <a:spLocks noGrp="1"/>
          </p:cNvSpPr>
          <p:nvPr>
            <p:ph type="body" sz="quarter" idx="12"/>
          </p:nvPr>
        </p:nvSpPr>
        <p:spPr>
          <a:xfrm>
            <a:off x="585216" y="1188720"/>
            <a:ext cx="5193792" cy="3708400"/>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74165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Picture option 1">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47104" y="4937760"/>
            <a:ext cx="2093976" cy="1298448"/>
          </a:xfrm>
        </p:spPr>
        <p:txBody>
          <a:bodyPr lIns="0" tIns="0" rIns="0" bIns="0">
            <a:noAutofit/>
          </a:bodyPr>
          <a:lstStyle>
            <a:lvl1pPr>
              <a:defRPr cap="none" baseline="0">
                <a:solidFill>
                  <a:schemeClr val="accent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8897112" y="4937760"/>
            <a:ext cx="2706624" cy="1298448"/>
          </a:xfrm>
        </p:spPr>
        <p:txBody>
          <a:bodyPr lIns="0" tIns="0" rIns="0" bIns="0">
            <a:noAutofit/>
          </a:bodyPr>
          <a:lstStyle>
            <a:lvl1pPr marL="0" indent="0">
              <a:lnSpc>
                <a:spcPct val="100000"/>
              </a:lnSpc>
              <a:buNone/>
              <a:defRPr sz="1400" b="0"/>
            </a:lvl1pPr>
          </a:lstStyle>
          <a:p>
            <a:pPr lvl="0"/>
            <a:r>
              <a:rPr lang="en-US" dirty="0"/>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47104" y="1170432"/>
            <a:ext cx="5056632" cy="30175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83680" y="4197096"/>
            <a:ext cx="5020056" cy="576072"/>
          </a:xfrm>
        </p:spPr>
        <p:txBody>
          <a:bodyPr lIns="0" tIns="0" rIns="0" bIns="0" anchor="ctr">
            <a:normAutofit/>
          </a:bodyPr>
          <a:lstStyle>
            <a:lvl1pPr marL="0" indent="0">
              <a:buNone/>
              <a:defRPr sz="1200" b="0">
                <a:latin typeface="+mj-lt"/>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B0181F24-18F5-3980-2B21-DA0FD79D06AB}"/>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dirty="0"/>
              <a:t>Click to edit Master text styles</a:t>
            </a:r>
          </a:p>
        </p:txBody>
      </p:sp>
    </p:spTree>
    <p:extLst>
      <p:ext uri="{BB962C8B-B14F-4D97-AF65-F5344CB8AC3E}">
        <p14:creationId xmlns:p14="http://schemas.microsoft.com/office/powerpoint/2010/main" val="261084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icture option 2">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6547104" y="640080"/>
            <a:ext cx="5056632" cy="5312664"/>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3163824" y="1188720"/>
            <a:ext cx="2706624" cy="1298448"/>
          </a:xfrm>
        </p:spPr>
        <p:txBody>
          <a:bodyPr lIns="0" tIns="0" rIns="0" bIns="0">
            <a:noAutofit/>
          </a:bodyPr>
          <a:lstStyle>
            <a:lvl1pPr marL="0" indent="0">
              <a:lnSpc>
                <a:spcPct val="100000"/>
              </a:lnSpc>
              <a:buNone/>
              <a:defRPr sz="1400" b="0"/>
            </a:lvl1pPr>
          </a:lstStyle>
          <a:p>
            <a:pPr lvl="0"/>
            <a:r>
              <a:rPr lang="en-US" dirty="0"/>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566928" y="2715768"/>
            <a:ext cx="530352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47104" y="5952744"/>
            <a:ext cx="5020056" cy="576072"/>
          </a:xfrm>
        </p:spPr>
        <p:txBody>
          <a:bodyPr lIns="0" tIns="0" rIns="0" bIns="0" anchor="ctr">
            <a:normAutofit/>
          </a:bodyPr>
          <a:lstStyle>
            <a:lvl1pPr marL="0" indent="0">
              <a:buNone/>
              <a:defRPr sz="1200" b="1">
                <a:latin typeface="+mj-lt"/>
              </a:defRPr>
            </a:lvl1pPr>
          </a:lstStyle>
          <a:p>
            <a:pPr lvl="0"/>
            <a:r>
              <a:rPr lang="en-US" dirty="0"/>
              <a:t>Click to edit Master text styles</a:t>
            </a:r>
          </a:p>
        </p:txBody>
      </p:sp>
      <p:sp>
        <p:nvSpPr>
          <p:cNvPr id="3" name="Title 2">
            <a:extLst>
              <a:ext uri="{FF2B5EF4-FFF2-40B4-BE49-F238E27FC236}">
                <a16:creationId xmlns:a16="http://schemas.microsoft.com/office/drawing/2014/main" id="{F04825FF-75DF-B767-41D6-190E8306BE17}"/>
              </a:ext>
            </a:extLst>
          </p:cNvPr>
          <p:cNvSpPr>
            <a:spLocks noGrp="1"/>
          </p:cNvSpPr>
          <p:nvPr>
            <p:ph type="title"/>
          </p:nvPr>
        </p:nvSpPr>
        <p:spPr>
          <a:xfrm>
            <a:off x="585216" y="1188720"/>
            <a:ext cx="2093976" cy="1298448"/>
          </a:xfrm>
        </p:spPr>
        <p:txBody>
          <a:bodyPr lIns="0" tIns="0" rIns="0" bIns="0">
            <a:noAutofit/>
          </a:bodyPr>
          <a:lstStyle/>
          <a:p>
            <a:r>
              <a:rPr lang="en-US"/>
              <a:t>Click to edit Master title style</a:t>
            </a:r>
          </a:p>
        </p:txBody>
      </p:sp>
      <p:sp>
        <p:nvSpPr>
          <p:cNvPr id="9" name="Text Placeholder 3">
            <a:extLst>
              <a:ext uri="{FF2B5EF4-FFF2-40B4-BE49-F238E27FC236}">
                <a16:creationId xmlns:a16="http://schemas.microsoft.com/office/drawing/2014/main" id="{11D2EB63-3FA1-F6BD-7216-9C7349C74528}"/>
              </a:ext>
            </a:extLst>
          </p:cNvPr>
          <p:cNvSpPr>
            <a:spLocks noGrp="1"/>
          </p:cNvSpPr>
          <p:nvPr>
            <p:ph type="body" sz="quarter" idx="17"/>
          </p:nvPr>
        </p:nvSpPr>
        <p:spPr>
          <a:xfrm>
            <a:off x="585216" y="5952744"/>
            <a:ext cx="5020056" cy="576072"/>
          </a:xfrm>
        </p:spPr>
        <p:txBody>
          <a:bodyPr lIns="0" tIns="0" rIns="0" bIns="0" anchor="ctr">
            <a:normAutofit/>
          </a:bodyPr>
          <a:lstStyle>
            <a:lvl1pPr marL="0" indent="0">
              <a:buNone/>
              <a:defRPr sz="1200" b="1">
                <a:latin typeface="+mj-lt"/>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278C864C-76E7-4890-99C4-640B97F3A9D0}"/>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dirty="0"/>
              <a:t>Click to edit Master text styles</a:t>
            </a:r>
          </a:p>
        </p:txBody>
      </p:sp>
    </p:spTree>
    <p:extLst>
      <p:ext uri="{BB962C8B-B14F-4D97-AF65-F5344CB8AC3E}">
        <p14:creationId xmlns:p14="http://schemas.microsoft.com/office/powerpoint/2010/main" val="303646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option 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47104" y="1188720"/>
            <a:ext cx="2093976" cy="1298448"/>
          </a:xfrm>
        </p:spPr>
        <p:txBody>
          <a:bodyPr lIns="0" tIns="0" rIns="0" bIns="0">
            <a:noAutofit/>
          </a:bodyPr>
          <a:lstStyle>
            <a:lvl1pPr>
              <a:defRPr cap="none" baseline="0">
                <a:solidFill>
                  <a:schemeClr val="accent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8897112" y="1188720"/>
            <a:ext cx="2706624" cy="1298448"/>
          </a:xfrm>
        </p:spPr>
        <p:txBody>
          <a:bodyPr lIns="0" tIns="0" rIns="0" bIns="0">
            <a:noAutofit/>
          </a:bodyPr>
          <a:lstStyle>
            <a:lvl1pPr marL="0" indent="0">
              <a:lnSpc>
                <a:spcPct val="100000"/>
              </a:lnSpc>
              <a:buNone/>
              <a:defRPr sz="1400" b="0"/>
            </a:lvl1pPr>
          </a:lstStyle>
          <a:p>
            <a:pPr lvl="0"/>
            <a:r>
              <a:rPr lang="en-US" dirty="0"/>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28816" y="2715768"/>
            <a:ext cx="5056632"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47104" y="5952744"/>
            <a:ext cx="5020056" cy="576072"/>
          </a:xfrm>
        </p:spPr>
        <p:txBody>
          <a:bodyPr lIns="0" tIns="0" rIns="0" bIns="0" anchor="ctr">
            <a:normAutofit/>
          </a:bodyPr>
          <a:lstStyle>
            <a:lvl1pPr marL="0" indent="0">
              <a:buNone/>
              <a:defRPr sz="1200" b="1">
                <a:latin typeface="+mj-lt"/>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EC3B4514-6A17-D389-614B-340D1A9079B3}"/>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dirty="0"/>
              <a:t>Click to edit Master text styles</a:t>
            </a:r>
          </a:p>
        </p:txBody>
      </p:sp>
    </p:spTree>
    <p:extLst>
      <p:ext uri="{BB962C8B-B14F-4D97-AF65-F5344CB8AC3E}">
        <p14:creationId xmlns:p14="http://schemas.microsoft.com/office/powerpoint/2010/main" val="3226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icture option 4">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85216" y="3337560"/>
            <a:ext cx="5285232" cy="2807208"/>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638544" y="4453128"/>
            <a:ext cx="2093976" cy="1298448"/>
          </a:xfrm>
        </p:spPr>
        <p:txBody>
          <a:bodyPr lIns="0" tIns="0" rIns="0" bIns="0">
            <a:noAutofit/>
          </a:bodyPr>
          <a:lstStyle>
            <a:lvl1pPr>
              <a:lnSpc>
                <a:spcPct val="100000"/>
              </a:lnSpc>
              <a:spcBef>
                <a:spcPts val="0"/>
              </a:spcBef>
              <a:defRPr cap="none" baseline="0">
                <a:solidFill>
                  <a:schemeClr val="accent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9189720" y="4946904"/>
            <a:ext cx="2334105" cy="1298448"/>
          </a:xfrm>
        </p:spPr>
        <p:txBody>
          <a:bodyPr lIns="0" tIns="0" rIns="0" bIns="0">
            <a:noAutofit/>
          </a:bodyPr>
          <a:lstStyle>
            <a:lvl1pPr marL="0" indent="0">
              <a:lnSpc>
                <a:spcPct val="100000"/>
              </a:lnSpc>
              <a:spcBef>
                <a:spcPts val="800"/>
              </a:spcBef>
              <a:buNone/>
              <a:defRPr sz="1400" b="0"/>
            </a:lvl1pPr>
          </a:lstStyle>
          <a:p>
            <a:pPr lvl="0"/>
            <a:r>
              <a:rPr lang="en-US" dirty="0"/>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28816" y="640080"/>
            <a:ext cx="5074920" cy="3529584"/>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9" name="Text Placeholder 3">
            <a:extLst>
              <a:ext uri="{FF2B5EF4-FFF2-40B4-BE49-F238E27FC236}">
                <a16:creationId xmlns:a16="http://schemas.microsoft.com/office/drawing/2014/main" id="{4F9614E7-93A1-2EB2-7071-933EE3A54A00}"/>
              </a:ext>
            </a:extLst>
          </p:cNvPr>
          <p:cNvSpPr>
            <a:spLocks noGrp="1"/>
          </p:cNvSpPr>
          <p:nvPr>
            <p:ph type="body" sz="quarter" idx="17"/>
          </p:nvPr>
        </p:nvSpPr>
        <p:spPr>
          <a:xfrm>
            <a:off x="6638544" y="4946904"/>
            <a:ext cx="2334105" cy="1298448"/>
          </a:xfrm>
        </p:spPr>
        <p:txBody>
          <a:bodyPr lIns="0" tIns="0" rIns="0" bIns="0">
            <a:noAutofit/>
          </a:bodyPr>
          <a:lstStyle>
            <a:lvl1pPr marL="0" indent="0">
              <a:lnSpc>
                <a:spcPct val="100000"/>
              </a:lnSpc>
              <a:spcBef>
                <a:spcPts val="800"/>
              </a:spcBef>
              <a:buNone/>
              <a:defRPr sz="1400" b="0"/>
            </a:lvl1pPr>
          </a:lstStyle>
          <a:p>
            <a:pPr lvl="0"/>
            <a:r>
              <a:rPr lang="en-US" dirty="0"/>
              <a:t>Click to edit Master text styles</a:t>
            </a:r>
          </a:p>
        </p:txBody>
      </p:sp>
      <p:sp>
        <p:nvSpPr>
          <p:cNvPr id="11" name="Text Placeholder 3">
            <a:extLst>
              <a:ext uri="{FF2B5EF4-FFF2-40B4-BE49-F238E27FC236}">
                <a16:creationId xmlns:a16="http://schemas.microsoft.com/office/drawing/2014/main" id="{3476086A-3AF1-608C-086C-1386118546FB}"/>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dirty="0"/>
              <a:t>Click to edit Master text styles</a:t>
            </a:r>
          </a:p>
        </p:txBody>
      </p:sp>
      <p:sp>
        <p:nvSpPr>
          <p:cNvPr id="12" name="Text Placeholder 5">
            <a:extLst>
              <a:ext uri="{FF2B5EF4-FFF2-40B4-BE49-F238E27FC236}">
                <a16:creationId xmlns:a16="http://schemas.microsoft.com/office/drawing/2014/main" id="{F9D1DC7F-1344-6694-B14E-E18059A8A242}"/>
              </a:ext>
            </a:extLst>
          </p:cNvPr>
          <p:cNvSpPr>
            <a:spLocks noGrp="1"/>
          </p:cNvSpPr>
          <p:nvPr>
            <p:ph type="body" sz="quarter" idx="12" hasCustomPrompt="1"/>
          </p:nvPr>
        </p:nvSpPr>
        <p:spPr>
          <a:xfrm>
            <a:off x="585216" y="2075688"/>
            <a:ext cx="5193792" cy="877824"/>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dirty="0"/>
              <a:t>Artists</a:t>
            </a:r>
          </a:p>
        </p:txBody>
      </p:sp>
      <p:sp>
        <p:nvSpPr>
          <p:cNvPr id="13" name="Text Placeholder 10">
            <a:extLst>
              <a:ext uri="{FF2B5EF4-FFF2-40B4-BE49-F238E27FC236}">
                <a16:creationId xmlns:a16="http://schemas.microsoft.com/office/drawing/2014/main" id="{B72C54D8-A575-84F5-CA8F-E01CC873C7CD}"/>
              </a:ext>
            </a:extLst>
          </p:cNvPr>
          <p:cNvSpPr>
            <a:spLocks noGrp="1"/>
          </p:cNvSpPr>
          <p:nvPr>
            <p:ph type="body" sz="quarter" idx="21" hasCustomPrompt="1"/>
          </p:nvPr>
        </p:nvSpPr>
        <p:spPr>
          <a:xfrm>
            <a:off x="585216" y="1088136"/>
            <a:ext cx="2926080" cy="877824"/>
          </a:xfrm>
        </p:spPr>
        <p:txBody>
          <a:bodyPr lIns="0" tIns="0" rIns="0" bIns="0">
            <a:noAutofit/>
          </a:bodyPr>
          <a:lstStyle>
            <a:lvl1pPr marL="0" indent="0">
              <a:lnSpc>
                <a:spcPct val="75000"/>
              </a:lnSpc>
              <a:spcBef>
                <a:spcPts val="0"/>
              </a:spcBef>
              <a:buNone/>
              <a:defRPr sz="10000" b="0" i="1" cap="all" spc="-300" baseline="0">
                <a:solidFill>
                  <a:schemeClr val="accent2"/>
                </a:solidFill>
                <a:latin typeface="Sagona ExtraLight" panose="02020303050505020204" pitchFamily="18" charset="0"/>
              </a:defRPr>
            </a:lvl1pPr>
          </a:lstStyle>
          <a:p>
            <a:pPr lvl="0"/>
            <a:r>
              <a:rPr lang="en-US" dirty="0"/>
              <a:t>The</a:t>
            </a:r>
          </a:p>
        </p:txBody>
      </p:sp>
      <p:sp>
        <p:nvSpPr>
          <p:cNvPr id="15" name="Text Placeholder 3">
            <a:extLst>
              <a:ext uri="{FF2B5EF4-FFF2-40B4-BE49-F238E27FC236}">
                <a16:creationId xmlns:a16="http://schemas.microsoft.com/office/drawing/2014/main" id="{E5B7EF69-EFB1-1D6F-B544-4912FBE51187}"/>
              </a:ext>
            </a:extLst>
          </p:cNvPr>
          <p:cNvSpPr>
            <a:spLocks noGrp="1"/>
          </p:cNvSpPr>
          <p:nvPr>
            <p:ph type="body" sz="quarter" idx="22"/>
          </p:nvPr>
        </p:nvSpPr>
        <p:spPr>
          <a:xfrm>
            <a:off x="9189720" y="4453128"/>
            <a:ext cx="2334105" cy="1298448"/>
          </a:xfrm>
        </p:spPr>
        <p:txBody>
          <a:bodyPr lIns="0" tIns="0" rIns="0" bIns="0">
            <a:noAutofit/>
          </a:bodyPr>
          <a:lstStyle>
            <a:lvl1pPr marL="0" indent="0">
              <a:lnSpc>
                <a:spcPct val="100000"/>
              </a:lnSpc>
              <a:spcBef>
                <a:spcPts val="0"/>
              </a:spcBef>
              <a:buNone/>
              <a:defRPr sz="2800" b="1">
                <a:solidFill>
                  <a:schemeClr val="accent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5438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4434840"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4434840" y="1188720"/>
            <a:ext cx="7141464" cy="1298448"/>
          </a:xfrm>
        </p:spPr>
        <p:txBody>
          <a:bodyPr lIns="0" tIns="0" rIns="0" bIns="0">
            <a:noAutofit/>
          </a:bodyPr>
          <a:lstStyle>
            <a:lvl1pPr marL="0" indent="0">
              <a:lnSpc>
                <a:spcPct val="100000"/>
              </a:lnSpc>
              <a:buNone/>
              <a:defRPr sz="1400" b="0"/>
            </a:lvl1pPr>
          </a:lstStyle>
          <a:p>
            <a:pPr lvl="0"/>
            <a:r>
              <a:rPr lang="en-US" dirty="0"/>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a:xfrm>
            <a:off x="9171432" y="182880"/>
            <a:ext cx="2432304" cy="356616"/>
          </a:xfrm>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566928"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4434840"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dirty="0"/>
              <a:t>Click to edit Master text styles</a:t>
            </a:r>
          </a:p>
        </p:txBody>
      </p:sp>
      <p:sp>
        <p:nvSpPr>
          <p:cNvPr id="3" name="Title 2">
            <a:extLst>
              <a:ext uri="{FF2B5EF4-FFF2-40B4-BE49-F238E27FC236}">
                <a16:creationId xmlns:a16="http://schemas.microsoft.com/office/drawing/2014/main" id="{F04825FF-75DF-B767-41D6-190E8306BE17}"/>
              </a:ext>
            </a:extLst>
          </p:cNvPr>
          <p:cNvSpPr>
            <a:spLocks noGrp="1"/>
          </p:cNvSpPr>
          <p:nvPr>
            <p:ph type="title"/>
          </p:nvPr>
        </p:nvSpPr>
        <p:spPr>
          <a:xfrm>
            <a:off x="585216" y="1188720"/>
            <a:ext cx="2093976" cy="1298448"/>
          </a:xfrm>
        </p:spPr>
        <p:txBody>
          <a:bodyPr lIns="0" tIns="0" rIns="0" bIns="0">
            <a:noAutofit/>
          </a:bodyPr>
          <a:lstStyle>
            <a:lvl1pPr>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11D2EB63-3FA1-F6BD-7216-9C7349C74528}"/>
              </a:ext>
            </a:extLst>
          </p:cNvPr>
          <p:cNvSpPr>
            <a:spLocks noGrp="1"/>
          </p:cNvSpPr>
          <p:nvPr>
            <p:ph type="body" sz="quarter" idx="17"/>
          </p:nvPr>
        </p:nvSpPr>
        <p:spPr>
          <a:xfrm>
            <a:off x="585216"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dirty="0"/>
              <a:t>Click to edit Master text styles</a:t>
            </a:r>
          </a:p>
        </p:txBody>
      </p:sp>
      <p:sp>
        <p:nvSpPr>
          <p:cNvPr id="2" name="Picture Placeholder 27">
            <a:extLst>
              <a:ext uri="{FF2B5EF4-FFF2-40B4-BE49-F238E27FC236}">
                <a16:creationId xmlns:a16="http://schemas.microsoft.com/office/drawing/2014/main" id="{D30076CD-1679-39AC-6932-44F6D0FC02D7}"/>
              </a:ext>
            </a:extLst>
          </p:cNvPr>
          <p:cNvSpPr>
            <a:spLocks noGrp="1"/>
          </p:cNvSpPr>
          <p:nvPr>
            <p:ph type="pic" sz="quarter" idx="18" hasCustomPrompt="1"/>
          </p:nvPr>
        </p:nvSpPr>
        <p:spPr>
          <a:xfrm>
            <a:off x="8284464"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12" name="Text Placeholder 3">
            <a:extLst>
              <a:ext uri="{FF2B5EF4-FFF2-40B4-BE49-F238E27FC236}">
                <a16:creationId xmlns:a16="http://schemas.microsoft.com/office/drawing/2014/main" id="{76EA4428-5EBF-5246-98E3-C42977930275}"/>
              </a:ext>
            </a:extLst>
          </p:cNvPr>
          <p:cNvSpPr>
            <a:spLocks noGrp="1"/>
          </p:cNvSpPr>
          <p:nvPr>
            <p:ph type="body" sz="quarter" idx="19"/>
          </p:nvPr>
        </p:nvSpPr>
        <p:spPr>
          <a:xfrm>
            <a:off x="8284464"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41F4CC1B-CBCF-08D8-98A8-92C6CFC9520E}"/>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dirty="0"/>
              <a:t>Click to edit Master text styles</a:t>
            </a:r>
          </a:p>
        </p:txBody>
      </p:sp>
    </p:spTree>
    <p:extLst>
      <p:ext uri="{BB962C8B-B14F-4D97-AF65-F5344CB8AC3E}">
        <p14:creationId xmlns:p14="http://schemas.microsoft.com/office/powerpoint/2010/main" val="8699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01384" y="4910328"/>
            <a:ext cx="2093976" cy="1298448"/>
          </a:xfrm>
        </p:spPr>
        <p:txBody>
          <a:bodyPr lIns="0" tIns="0" rIns="0" bIns="0">
            <a:noAutofit/>
          </a:bodyPr>
          <a:lstStyle>
            <a:lvl1pPr>
              <a:lnSpc>
                <a:spcPct val="100000"/>
              </a:lnSpc>
              <a:defRPr cap="none" baseline="0">
                <a:solidFill>
                  <a:schemeClr val="accent2"/>
                </a:solidFill>
              </a:defRPr>
            </a:lvl1pPr>
          </a:lstStyle>
          <a:p>
            <a:r>
              <a:rPr lang="en-US" dirty="0"/>
              <a:t>Click to edit Master title style</a:t>
            </a:r>
          </a:p>
        </p:txBody>
      </p:sp>
      <p:sp>
        <p:nvSpPr>
          <p:cNvPr id="9" name="Text Placeholder 5">
            <a:extLst>
              <a:ext uri="{FF2B5EF4-FFF2-40B4-BE49-F238E27FC236}">
                <a16:creationId xmlns:a16="http://schemas.microsoft.com/office/drawing/2014/main" id="{787A2B4C-7BEE-2994-9503-291B1FCA1CBD}"/>
              </a:ext>
            </a:extLst>
          </p:cNvPr>
          <p:cNvSpPr>
            <a:spLocks noGrp="1"/>
          </p:cNvSpPr>
          <p:nvPr>
            <p:ph type="body" sz="quarter" idx="12" hasCustomPrompt="1"/>
          </p:nvPr>
        </p:nvSpPr>
        <p:spPr>
          <a:xfrm>
            <a:off x="6528816" y="2157984"/>
            <a:ext cx="5193792" cy="877824"/>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dirty="0"/>
              <a:t>Thank</a:t>
            </a:r>
          </a:p>
        </p:txBody>
      </p:sp>
      <p:sp>
        <p:nvSpPr>
          <p:cNvPr id="11" name="Text Placeholder 10">
            <a:extLst>
              <a:ext uri="{FF2B5EF4-FFF2-40B4-BE49-F238E27FC236}">
                <a16:creationId xmlns:a16="http://schemas.microsoft.com/office/drawing/2014/main" id="{B58CFA9F-DE3A-01BF-5671-7C3D9C10D25F}"/>
              </a:ext>
            </a:extLst>
          </p:cNvPr>
          <p:cNvSpPr>
            <a:spLocks noGrp="1"/>
          </p:cNvSpPr>
          <p:nvPr>
            <p:ph type="body" sz="quarter" idx="13" hasCustomPrompt="1"/>
          </p:nvPr>
        </p:nvSpPr>
        <p:spPr>
          <a:xfrm>
            <a:off x="6528816" y="3182112"/>
            <a:ext cx="2926080" cy="877824"/>
          </a:xfrm>
        </p:spPr>
        <p:txBody>
          <a:bodyPr lIns="0" tIns="0" rIns="0" bIns="0">
            <a:noAutofit/>
          </a:bodyPr>
          <a:lstStyle>
            <a:lvl1pPr marL="0" indent="0">
              <a:lnSpc>
                <a:spcPct val="75000"/>
              </a:lnSpc>
              <a:spcBef>
                <a:spcPts val="0"/>
              </a:spcBef>
              <a:buNone/>
              <a:defRPr sz="10000" b="0" i="1" cap="all" spc="-300" baseline="0">
                <a:solidFill>
                  <a:schemeClr val="accent2"/>
                </a:solidFill>
                <a:latin typeface="Sagona ExtraLight" panose="02020303050505020204" pitchFamily="18" charset="0"/>
              </a:defRPr>
            </a:lvl1pPr>
          </a:lstStyle>
          <a:p>
            <a:pPr lvl="0"/>
            <a:r>
              <a:rPr lang="en-US" dirty="0"/>
              <a:t>YOU</a:t>
            </a:r>
          </a:p>
        </p:txBody>
      </p:sp>
    </p:spTree>
    <p:extLst>
      <p:ext uri="{BB962C8B-B14F-4D97-AF65-F5344CB8AC3E}">
        <p14:creationId xmlns:p14="http://schemas.microsoft.com/office/powerpoint/2010/main" val="128891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6C18B-AA48-4FCE-BAAD-5DBC12C0141E}"/>
              </a:ext>
            </a:extLst>
          </p:cNvPr>
          <p:cNvSpPr>
            <a:spLocks noGrp="1"/>
          </p:cNvSpPr>
          <p:nvPr>
            <p:ph type="title"/>
          </p:nvPr>
        </p:nvSpPr>
        <p:spPr>
          <a:xfrm>
            <a:off x="585216" y="1188720"/>
            <a:ext cx="2093976" cy="129844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A91FB66-62D3-4BB2-80D7-052576C61FE1}"/>
              </a:ext>
            </a:extLst>
          </p:cNvPr>
          <p:cNvSpPr>
            <a:spLocks noGrp="1"/>
          </p:cNvSpPr>
          <p:nvPr>
            <p:ph type="body" idx="1"/>
          </p:nvPr>
        </p:nvSpPr>
        <p:spPr>
          <a:xfrm>
            <a:off x="2892286" y="1188719"/>
            <a:ext cx="8461513" cy="49882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a:extLst>
              <a:ext uri="{FF2B5EF4-FFF2-40B4-BE49-F238E27FC236}">
                <a16:creationId xmlns:a16="http://schemas.microsoft.com/office/drawing/2014/main" id="{307FA1D3-9EB2-469D-8E61-4D74D69E3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Footer Placeholder 3">
            <a:extLst>
              <a:ext uri="{FF2B5EF4-FFF2-40B4-BE49-F238E27FC236}">
                <a16:creationId xmlns:a16="http://schemas.microsoft.com/office/drawing/2014/main" id="{5CFC283F-D9F5-0E17-1CF5-6D5266ABCB98}"/>
              </a:ext>
            </a:extLst>
          </p:cNvPr>
          <p:cNvSpPr>
            <a:spLocks noGrp="1"/>
          </p:cNvSpPr>
          <p:nvPr>
            <p:ph type="ftr" sz="quarter" idx="3"/>
          </p:nvPr>
        </p:nvSpPr>
        <p:spPr>
          <a:xfrm>
            <a:off x="585216" y="182880"/>
            <a:ext cx="2432304" cy="356616"/>
          </a:xfrm>
          <a:prstGeom prst="rect">
            <a:avLst/>
          </a:prstGeom>
        </p:spPr>
        <p:txBody>
          <a:bodyPr vert="horz" lIns="0" tIns="0" rIns="0" bIns="0" rtlCol="0" anchor="ctr"/>
          <a:lstStyle>
            <a:lvl1pPr algn="l">
              <a:defRPr sz="1200" b="1" cap="all" spc="200" baseline="0">
                <a:solidFill>
                  <a:schemeClr val="tx1"/>
                </a:solidFill>
              </a:defRPr>
            </a:lvl1pPr>
          </a:lstStyle>
          <a:p>
            <a:r>
              <a:rPr lang="en-US" dirty="0"/>
              <a:t>BELLOWS COLLEGE</a:t>
            </a:r>
          </a:p>
        </p:txBody>
      </p:sp>
      <p:sp>
        <p:nvSpPr>
          <p:cNvPr id="5" name="Slide Number Placeholder 4">
            <a:extLst>
              <a:ext uri="{FF2B5EF4-FFF2-40B4-BE49-F238E27FC236}">
                <a16:creationId xmlns:a16="http://schemas.microsoft.com/office/drawing/2014/main" id="{7C3E8875-6BEB-943A-C191-A85D7BE82D39}"/>
              </a:ext>
            </a:extLst>
          </p:cNvPr>
          <p:cNvSpPr>
            <a:spLocks noGrp="1"/>
          </p:cNvSpPr>
          <p:nvPr>
            <p:ph type="sldNum" sz="quarter" idx="4"/>
          </p:nvPr>
        </p:nvSpPr>
        <p:spPr>
          <a:xfrm>
            <a:off x="9171432" y="182880"/>
            <a:ext cx="2432304" cy="356616"/>
          </a:xfrm>
          <a:prstGeom prst="rect">
            <a:avLst/>
          </a:prstGeom>
        </p:spPr>
        <p:txBody>
          <a:bodyPr vert="horz" lIns="91440" tIns="45720" rIns="91440" bIns="45720" rtlCol="0" anchor="ctr"/>
          <a:lstStyle>
            <a:lvl1pPr algn="r">
              <a:defRPr sz="1200" b="1">
                <a:solidFill>
                  <a:schemeClr val="tx1"/>
                </a:solidFill>
              </a:defRPr>
            </a:lvl1pPr>
          </a:lstStyle>
          <a:p>
            <a:fld id="{97E7A93B-03D1-40CF-B4D6-CA919F2B8BA7}" type="slidenum">
              <a:rPr lang="en-US" smtClean="0"/>
              <a:pPr/>
              <a:t>‹#›</a:t>
            </a:fld>
            <a:endParaRPr lang="en-US" dirty="0"/>
          </a:p>
        </p:txBody>
      </p:sp>
      <p:cxnSp>
        <p:nvCxnSpPr>
          <p:cNvPr id="6" name="Straight Connector 5">
            <a:extLst>
              <a:ext uri="{FF2B5EF4-FFF2-40B4-BE49-F238E27FC236}">
                <a16:creationId xmlns:a16="http://schemas.microsoft.com/office/drawing/2014/main" id="{5D711B4F-C250-E722-E5CC-7530382FAA85}"/>
              </a:ext>
            </a:extLst>
          </p:cNvPr>
          <p:cNvCxnSpPr/>
          <p:nvPr userDrawn="1"/>
        </p:nvCxnSpPr>
        <p:spPr>
          <a:xfrm>
            <a:off x="0" y="640078"/>
            <a:ext cx="121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2719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5" r:id="rId6"/>
    <p:sldLayoutId id="2147483677" r:id="rId7"/>
  </p:sldLayoutIdLst>
  <p:hf hdr="0" dt="0"/>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archgradoffice@uwaterloo.ca" TargetMode="Externa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A7FE9-3D18-8F86-24E3-1306D4D7F48C}"/>
              </a:ext>
            </a:extLst>
          </p:cNvPr>
          <p:cNvSpPr/>
          <p:nvPr/>
        </p:nvSpPr>
        <p:spPr>
          <a:xfrm>
            <a:off x="-1" y="3434521"/>
            <a:ext cx="12192001" cy="3423478"/>
          </a:xfrm>
          <a:prstGeom prst="rect">
            <a:avLst/>
          </a:prstGeom>
          <a:solidFill>
            <a:srgbClr val="A50B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E0B0D83-52AB-C478-FFB6-F767E9BF7D1C}"/>
              </a:ext>
            </a:extLst>
          </p:cNvPr>
          <p:cNvSpPr>
            <a:spLocks noGrp="1"/>
          </p:cNvSpPr>
          <p:nvPr>
            <p:ph type="title"/>
          </p:nvPr>
        </p:nvSpPr>
        <p:spPr>
          <a:xfrm>
            <a:off x="640080" y="5556194"/>
            <a:ext cx="5970236" cy="492275"/>
          </a:xfrm>
        </p:spPr>
        <p:txBody>
          <a:bodyPr>
            <a:normAutofit/>
          </a:bodyPr>
          <a:lstStyle/>
          <a:p>
            <a:r>
              <a:rPr lang="en-US" sz="2000" dirty="0">
                <a:solidFill>
                  <a:schemeClr val="bg1"/>
                </a:solidFill>
              </a:rPr>
              <a:t>Presented by: </a:t>
            </a:r>
            <a:r>
              <a:rPr lang="en-US" sz="2000" err="1">
                <a:solidFill>
                  <a:schemeClr val="bg1"/>
                </a:solidFill>
              </a:rPr>
              <a:t>gwen</a:t>
            </a:r>
            <a:r>
              <a:rPr lang="en-US" sz="2000" dirty="0">
                <a:solidFill>
                  <a:schemeClr val="bg1"/>
                </a:solidFill>
              </a:rPr>
              <a:t> del </a:t>
            </a:r>
            <a:r>
              <a:rPr lang="en-US" sz="2000" err="1">
                <a:solidFill>
                  <a:schemeClr val="bg1"/>
                </a:solidFill>
              </a:rPr>
              <a:t>rosario</a:t>
            </a:r>
            <a:endParaRPr lang="en-US" sz="2000">
              <a:solidFill>
                <a:schemeClr val="bg1"/>
              </a:solidFill>
            </a:endParaRPr>
          </a:p>
        </p:txBody>
      </p:sp>
      <p:sp>
        <p:nvSpPr>
          <p:cNvPr id="5" name="Text Placeholder 4">
            <a:extLst>
              <a:ext uri="{FF2B5EF4-FFF2-40B4-BE49-F238E27FC236}">
                <a16:creationId xmlns:a16="http://schemas.microsoft.com/office/drawing/2014/main" id="{B0526109-5C71-C575-309E-586AD2FA71C8}"/>
              </a:ext>
            </a:extLst>
          </p:cNvPr>
          <p:cNvSpPr>
            <a:spLocks noGrp="1"/>
          </p:cNvSpPr>
          <p:nvPr>
            <p:ph type="body" sz="quarter" idx="12"/>
          </p:nvPr>
        </p:nvSpPr>
        <p:spPr>
          <a:xfrm>
            <a:off x="640433" y="4048981"/>
            <a:ext cx="10969530" cy="1510747"/>
          </a:xfrm>
        </p:spPr>
        <p:txBody>
          <a:bodyPr vert="horz" lIns="0" tIns="0" rIns="0" bIns="0" rtlCol="0" anchor="t">
            <a:noAutofit/>
          </a:bodyPr>
          <a:lstStyle/>
          <a:p>
            <a:r>
              <a:rPr lang="en-US" sz="5400" dirty="0">
                <a:solidFill>
                  <a:schemeClr val="bg1"/>
                </a:solidFill>
              </a:rPr>
              <a:t>University of waterloo</a:t>
            </a:r>
          </a:p>
          <a:p>
            <a:r>
              <a:rPr lang="en-US" sz="5400" dirty="0">
                <a:solidFill>
                  <a:schemeClr val="bg1"/>
                </a:solidFill>
              </a:rPr>
              <a:t>school of architecture</a:t>
            </a:r>
          </a:p>
        </p:txBody>
      </p:sp>
      <p:pic>
        <p:nvPicPr>
          <p:cNvPr id="9" name="Picture 8" descr="A black and red text&#10;&#10;Description automatically generated">
            <a:extLst>
              <a:ext uri="{FF2B5EF4-FFF2-40B4-BE49-F238E27FC236}">
                <a16:creationId xmlns:a16="http://schemas.microsoft.com/office/drawing/2014/main" id="{BF887453-DF78-3C0B-8E1D-FA2B8F89D0F3}"/>
              </a:ext>
            </a:extLst>
          </p:cNvPr>
          <p:cNvPicPr>
            <a:picLocks noChangeAspect="1"/>
          </p:cNvPicPr>
          <p:nvPr/>
        </p:nvPicPr>
        <p:blipFill>
          <a:blip r:embed="rId2"/>
          <a:stretch>
            <a:fillRect/>
          </a:stretch>
        </p:blipFill>
        <p:spPr>
          <a:xfrm>
            <a:off x="7619999" y="325738"/>
            <a:ext cx="3986696" cy="927742"/>
          </a:xfrm>
          <a:prstGeom prst="rect">
            <a:avLst/>
          </a:prstGeom>
        </p:spPr>
      </p:pic>
      <p:sp>
        <p:nvSpPr>
          <p:cNvPr id="14" name="Text Placeholder 2">
            <a:extLst>
              <a:ext uri="{FF2B5EF4-FFF2-40B4-BE49-F238E27FC236}">
                <a16:creationId xmlns:a16="http://schemas.microsoft.com/office/drawing/2014/main" id="{22EED306-868C-F17E-752C-F09314E64A63}"/>
              </a:ext>
            </a:extLst>
          </p:cNvPr>
          <p:cNvSpPr>
            <a:spLocks noGrp="1"/>
          </p:cNvSpPr>
          <p:nvPr>
            <p:ph type="body" sz="quarter" idx="11"/>
          </p:nvPr>
        </p:nvSpPr>
        <p:spPr>
          <a:xfrm>
            <a:off x="8895390" y="1431677"/>
            <a:ext cx="2706624" cy="2005230"/>
          </a:xfrm>
        </p:spPr>
        <p:txBody>
          <a:bodyPr vert="horz" lIns="0" tIns="0" rIns="0" bIns="0" rtlCol="0" anchor="t">
            <a:normAutofit/>
          </a:bodyPr>
          <a:lstStyle/>
          <a:p>
            <a:pPr algn="r"/>
            <a:r>
              <a:rPr lang="en-US" dirty="0">
                <a:latin typeface="Avenir Next LT Pro Demi"/>
              </a:rPr>
              <a:t>7 Melville St S, Cambridge,</a:t>
            </a:r>
          </a:p>
          <a:p>
            <a:pPr algn="r"/>
            <a:r>
              <a:rPr lang="en-US" dirty="0">
                <a:latin typeface="Avenir Next LT Pro Demi"/>
              </a:rPr>
              <a:t>Ontario, Canada N1S 2H4</a:t>
            </a:r>
            <a:endParaRPr lang="en-US" sz="1400" dirty="0">
              <a:latin typeface="Avenir Next LT Pro Demi"/>
            </a:endParaRPr>
          </a:p>
          <a:p>
            <a:pPr algn="r"/>
            <a:r>
              <a:rPr lang="en-US" dirty="0">
                <a:latin typeface="Avenir Next LT Pro Demi"/>
              </a:rPr>
              <a:t>(519) 888-4567 ext. 27602</a:t>
            </a:r>
          </a:p>
          <a:p>
            <a:pPr algn="r"/>
            <a:r>
              <a:rPr lang="en-US" dirty="0">
                <a:latin typeface="Avenir Next LT Pro Demi"/>
              </a:rPr>
              <a:t>archgradoffice@uwaterloo.ca</a:t>
            </a:r>
          </a:p>
          <a:p>
            <a:pPr algn="r"/>
            <a:endParaRPr lang="en-US" dirty="0"/>
          </a:p>
        </p:txBody>
      </p:sp>
    </p:spTree>
    <p:extLst>
      <p:ext uri="{BB962C8B-B14F-4D97-AF65-F5344CB8AC3E}">
        <p14:creationId xmlns:p14="http://schemas.microsoft.com/office/powerpoint/2010/main" val="118412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3865626" cy="526679"/>
          </a:xfrm>
        </p:spPr>
        <p:txBody>
          <a:bodyPr/>
          <a:lstStyle/>
          <a:p>
            <a:r>
              <a:rPr lang="en-US" noProof="1">
                <a:solidFill>
                  <a:srgbClr val="A50B34"/>
                </a:solidFill>
                <a:latin typeface="Avenir Next LT Pro Demi"/>
              </a:rPr>
              <a:t>Award-Winning Theses</a:t>
            </a:r>
            <a:endParaRPr lang="en-US" noProof="1"/>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10</a:t>
            </a:fld>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90BCEC91-5F56-FCED-2BF0-2CACB412C042}"/>
              </a:ext>
            </a:extLst>
          </p:cNvPr>
          <p:cNvSpPr txBox="1">
            <a:spLocks/>
          </p:cNvSpPr>
          <p:nvPr/>
        </p:nvSpPr>
        <p:spPr>
          <a:xfrm>
            <a:off x="580840" y="5747043"/>
            <a:ext cx="2530778" cy="86860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t>
            </a:r>
            <a:r>
              <a:rPr lang="en-US" sz="1200" b="1" dirty="0">
                <a:ea typeface="+mn-lt"/>
                <a:cs typeface="+mn-lt"/>
              </a:rPr>
              <a:t>Civilian Architectural Responses: How Civilians used Architecture to Survive war" by </a:t>
            </a:r>
            <a:r>
              <a:rPr lang="en-US" sz="1200" b="1" dirty="0">
                <a:solidFill>
                  <a:srgbClr val="000000"/>
                </a:solidFill>
                <a:ea typeface="+mn-lt"/>
                <a:cs typeface="+mn-lt"/>
              </a:rPr>
              <a:t>Omar</a:t>
            </a:r>
            <a:r>
              <a:rPr lang="en-US" sz="1200" b="1" dirty="0"/>
              <a:t> </a:t>
            </a:r>
            <a:r>
              <a:rPr lang="en-US" sz="1200" b="1" err="1"/>
              <a:t>Ferwati</a:t>
            </a:r>
            <a:endParaRPr lang="en-US" sz="1200" b="1"/>
          </a:p>
          <a:p>
            <a:r>
              <a:rPr lang="en-US" sz="1200" dirty="0"/>
              <a:t>OAA Guild Medal, RAIC Honour Roll</a:t>
            </a:r>
          </a:p>
        </p:txBody>
      </p:sp>
      <p:sp>
        <p:nvSpPr>
          <p:cNvPr id="10" name="Text Placeholder 7">
            <a:extLst>
              <a:ext uri="{FF2B5EF4-FFF2-40B4-BE49-F238E27FC236}">
                <a16:creationId xmlns:a16="http://schemas.microsoft.com/office/drawing/2014/main" id="{F118D2C3-968D-0094-768B-ED3175B71B7F}"/>
              </a:ext>
            </a:extLst>
          </p:cNvPr>
          <p:cNvSpPr txBox="1">
            <a:spLocks/>
          </p:cNvSpPr>
          <p:nvPr/>
        </p:nvSpPr>
        <p:spPr>
          <a:xfrm>
            <a:off x="3394379" y="5747043"/>
            <a:ext cx="3273239" cy="8686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"The Witch's House" by Vic Mantha Blythe</a:t>
            </a:r>
          </a:p>
          <a:p>
            <a:r>
              <a:rPr lang="en-US" sz="1200" dirty="0"/>
              <a:t>RAIC Medal, RAIC Honour Roll, Nominee for Canadian Architect Student Award of Excellence</a:t>
            </a:r>
          </a:p>
        </p:txBody>
      </p:sp>
      <p:pic>
        <p:nvPicPr>
          <p:cNvPr id="19" name="Picture 18" descr="A drawing of a building&#10;&#10;Description automatically generated">
            <a:extLst>
              <a:ext uri="{FF2B5EF4-FFF2-40B4-BE49-F238E27FC236}">
                <a16:creationId xmlns:a16="http://schemas.microsoft.com/office/drawing/2014/main" id="{880DA22E-7DDB-9E45-1788-C8D487DE78D1}"/>
              </a:ext>
            </a:extLst>
          </p:cNvPr>
          <p:cNvPicPr>
            <a:picLocks noChangeAspect="1"/>
          </p:cNvPicPr>
          <p:nvPr/>
        </p:nvPicPr>
        <p:blipFill>
          <a:blip r:embed="rId2"/>
          <a:srcRect l="6040" t="-142" r="6711" b="99"/>
          <a:stretch/>
        </p:blipFill>
        <p:spPr>
          <a:xfrm>
            <a:off x="584606" y="1713752"/>
            <a:ext cx="2543950" cy="3948483"/>
          </a:xfrm>
          <a:prstGeom prst="rect">
            <a:avLst/>
          </a:prstGeom>
        </p:spPr>
      </p:pic>
      <p:pic>
        <p:nvPicPr>
          <p:cNvPr id="22" name="Picture 21" descr="A drawing of a wooden structure&#10;&#10;Description automatically generated">
            <a:extLst>
              <a:ext uri="{FF2B5EF4-FFF2-40B4-BE49-F238E27FC236}">
                <a16:creationId xmlns:a16="http://schemas.microsoft.com/office/drawing/2014/main" id="{1CDF2BC4-D73D-2EF9-1DDA-BB547E12CC0E}"/>
              </a:ext>
            </a:extLst>
          </p:cNvPr>
          <p:cNvPicPr>
            <a:picLocks noChangeAspect="1"/>
          </p:cNvPicPr>
          <p:nvPr/>
        </p:nvPicPr>
        <p:blipFill>
          <a:blip r:embed="rId3"/>
          <a:srcRect l="860" r="146" b="93"/>
          <a:stretch/>
        </p:blipFill>
        <p:spPr>
          <a:xfrm>
            <a:off x="3397679" y="1715547"/>
            <a:ext cx="3279864" cy="3952848"/>
          </a:xfrm>
          <a:prstGeom prst="rect">
            <a:avLst/>
          </a:prstGeom>
        </p:spPr>
      </p:pic>
      <p:pic>
        <p:nvPicPr>
          <p:cNvPr id="23" name="Picture 22" descr="Julia Nakanishi">
            <a:extLst>
              <a:ext uri="{FF2B5EF4-FFF2-40B4-BE49-F238E27FC236}">
                <a16:creationId xmlns:a16="http://schemas.microsoft.com/office/drawing/2014/main" id="{850A8C03-D08B-92AC-42A7-3B62205FC710}"/>
              </a:ext>
            </a:extLst>
          </p:cNvPr>
          <p:cNvPicPr>
            <a:picLocks noChangeAspect="1"/>
          </p:cNvPicPr>
          <p:nvPr/>
        </p:nvPicPr>
        <p:blipFill>
          <a:blip r:embed="rId4"/>
          <a:srcRect l="17706" t="-9" r="5796" b="62"/>
          <a:stretch/>
        </p:blipFill>
        <p:spPr>
          <a:xfrm>
            <a:off x="6961554" y="1715182"/>
            <a:ext cx="4863588" cy="3953109"/>
          </a:xfrm>
          <a:prstGeom prst="rect">
            <a:avLst/>
          </a:prstGeom>
        </p:spPr>
      </p:pic>
      <p:sp>
        <p:nvSpPr>
          <p:cNvPr id="26" name="Text Placeholder 7">
            <a:extLst>
              <a:ext uri="{FF2B5EF4-FFF2-40B4-BE49-F238E27FC236}">
                <a16:creationId xmlns:a16="http://schemas.microsoft.com/office/drawing/2014/main" id="{69A740DA-D674-DA0E-F13B-0B2BB5332D6B}"/>
              </a:ext>
            </a:extLst>
          </p:cNvPr>
          <p:cNvSpPr txBox="1">
            <a:spLocks/>
          </p:cNvSpPr>
          <p:nvPr/>
        </p:nvSpPr>
        <p:spPr>
          <a:xfrm>
            <a:off x="6960148" y="5747042"/>
            <a:ext cx="4846085" cy="8686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t>
            </a:r>
            <a:r>
              <a:rPr lang="en-US" sz="1200" b="1" dirty="0">
                <a:ea typeface="+mn-lt"/>
                <a:cs typeface="+mn-lt"/>
              </a:rPr>
              <a:t>Finding a New Commons: Re-inhabiting the School in Post-Urban Japan</a:t>
            </a:r>
            <a:r>
              <a:rPr lang="en-US" sz="1200" b="1" dirty="0"/>
              <a:t>" by Julia Nakanishi</a:t>
            </a:r>
          </a:p>
          <a:p>
            <a:r>
              <a:rPr lang="en-US" sz="1200" dirty="0"/>
              <a:t>Alpha Rho Chi Medal, RAIC Honour Roll, Nominees for Canadian Architect Student Award of Excellence</a:t>
            </a:r>
          </a:p>
        </p:txBody>
      </p:sp>
    </p:spTree>
    <p:extLst>
      <p:ext uri="{BB962C8B-B14F-4D97-AF65-F5344CB8AC3E}">
        <p14:creationId xmlns:p14="http://schemas.microsoft.com/office/powerpoint/2010/main" val="170016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C593-4C5B-55BC-0061-7A4B320B11FD}"/>
              </a:ext>
            </a:extLst>
          </p:cNvPr>
          <p:cNvSpPr>
            <a:spLocks noGrp="1"/>
          </p:cNvSpPr>
          <p:nvPr>
            <p:ph type="title"/>
          </p:nvPr>
        </p:nvSpPr>
        <p:spPr>
          <a:xfrm>
            <a:off x="6547104" y="1188720"/>
            <a:ext cx="2699668" cy="1298448"/>
          </a:xfrm>
        </p:spPr>
        <p:txBody>
          <a:bodyPr/>
          <a:lstStyle/>
          <a:p>
            <a:r>
              <a:rPr lang="en-US" dirty="0">
                <a:solidFill>
                  <a:srgbClr val="A50B34"/>
                </a:solidFill>
              </a:rPr>
              <a:t>Scholarships</a:t>
            </a:r>
          </a:p>
        </p:txBody>
      </p:sp>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11</a:t>
            </a:fld>
            <a:endParaRPr lang="en-US" dirty="0"/>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7CBA7F2-98B4-3995-89E1-97AA111539D0}"/>
              </a:ext>
            </a:extLst>
          </p:cNvPr>
          <p:cNvSpPr>
            <a:spLocks noGrp="1"/>
          </p:cNvSpPr>
          <p:nvPr>
            <p:ph type="body" sz="quarter" idx="11"/>
          </p:nvPr>
        </p:nvSpPr>
        <p:spPr>
          <a:xfrm>
            <a:off x="6551549" y="2627973"/>
            <a:ext cx="5058566" cy="4041891"/>
          </a:xfrm>
        </p:spPr>
        <p:txBody>
          <a:bodyPr vert="horz" lIns="0" tIns="0" rIns="0" bIns="0" rtlCol="0" anchor="t">
            <a:noAutofit/>
          </a:bodyPr>
          <a:lstStyle/>
          <a:p>
            <a:r>
              <a:rPr lang="en-US" b="1" dirty="0">
                <a:latin typeface="Avenir Next LT Pro"/>
              </a:rPr>
              <a:t>Canada Graduate Scholarship – Master's program</a:t>
            </a:r>
            <a:endParaRPr lang="en-US" b="1" dirty="0">
              <a:latin typeface="Avenir Next LT Pro" panose="020B0504020202020204" pitchFamily="34" charset="77"/>
            </a:endParaRPr>
          </a:p>
          <a:p>
            <a:pPr marL="285750" indent="-285750">
              <a:buFont typeface="Wingdings" panose="020B0604020202020204" pitchFamily="34" charset="0"/>
              <a:buChar char="Ø"/>
            </a:pPr>
            <a:r>
              <a:rPr lang="en-US" dirty="0">
                <a:latin typeface="Avenir Next LT Pro"/>
              </a:rPr>
              <a:t>Under Tri-Agency council, $27,000 for 3 study terms</a:t>
            </a:r>
            <a:endParaRPr lang="en-US" dirty="0"/>
          </a:p>
          <a:p>
            <a:r>
              <a:rPr lang="en-US" b="1" dirty="0">
                <a:latin typeface="Avenir Next LT Pro"/>
              </a:rPr>
              <a:t>Ontario Graduate Scholarship (OGS)</a:t>
            </a:r>
            <a:endParaRPr lang="en-US" sz="1400" b="1">
              <a:latin typeface="Avenir Next LT Pro" panose="020B0504020202020204" pitchFamily="34" charset="77"/>
            </a:endParaRPr>
          </a:p>
          <a:p>
            <a:pPr marL="342900" indent="-342900">
              <a:buFont typeface="Wingdings" panose="020B0604020202020204" pitchFamily="34" charset="0"/>
              <a:buChar char="Ø"/>
            </a:pPr>
            <a:r>
              <a:rPr lang="en-US" dirty="0"/>
              <a:t>$15,000 for 3 study terms</a:t>
            </a:r>
          </a:p>
          <a:p>
            <a:r>
              <a:rPr lang="en-US" b="1" dirty="0">
                <a:ea typeface="+mn-lt"/>
                <a:cs typeface="+mn-lt"/>
              </a:rPr>
              <a:t>Canada Graduate Scholarship – Michael Smith Foreign</a:t>
            </a:r>
            <a:endParaRPr lang="en-US" b="1" dirty="0"/>
          </a:p>
          <a:p>
            <a:r>
              <a:rPr lang="en-US" b="1" dirty="0">
                <a:ea typeface="+mn-lt"/>
                <a:cs typeface="+mn-lt"/>
              </a:rPr>
              <a:t>Studies Supplement (CGS-MSFSS)</a:t>
            </a:r>
            <a:endParaRPr lang="en-US" b="1" dirty="0"/>
          </a:p>
          <a:p>
            <a:pPr marL="342900" indent="-342900">
              <a:buFont typeface="Wingdings" panose="020B0604020202020204" pitchFamily="34" charset="0"/>
              <a:buChar char="Ø"/>
            </a:pPr>
            <a:r>
              <a:rPr lang="en-US" dirty="0"/>
              <a:t>Up to $6,000 for international research travel</a:t>
            </a:r>
          </a:p>
          <a:p>
            <a:r>
              <a:rPr lang="en-US" b="1" dirty="0"/>
              <a:t>UW School of Architecture Grad Office Award Opportunities</a:t>
            </a:r>
          </a:p>
          <a:p>
            <a:pPr marL="342900" indent="-342900">
              <a:buFont typeface="Wingdings" panose="020B0604020202020204" pitchFamily="34" charset="0"/>
              <a:buChar char="Ø"/>
            </a:pPr>
            <a:r>
              <a:rPr lang="en-US" dirty="0"/>
              <a:t>Various awards, ranging from $300-$2,000</a:t>
            </a:r>
          </a:p>
          <a:p>
            <a:r>
              <a:rPr lang="en-US" b="1" dirty="0"/>
              <a:t>And so much more...</a:t>
            </a:r>
          </a:p>
          <a:p>
            <a:endParaRPr lang="en-US" dirty="0"/>
          </a:p>
        </p:txBody>
      </p:sp>
      <p:sp>
        <p:nvSpPr>
          <p:cNvPr id="30" name="Footer Placeholder 11">
            <a:extLst>
              <a:ext uri="{FF2B5EF4-FFF2-40B4-BE49-F238E27FC236}">
                <a16:creationId xmlns:a16="http://schemas.microsoft.com/office/drawing/2014/main" id="{97179E23-852F-10E8-9755-8DF8AC834320}"/>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pic>
        <p:nvPicPr>
          <p:cNvPr id="9" name="Picture 8" descr="Tri-agency research investments awarded to latest cohort of talented  scholarship and fellowship recipients">
            <a:extLst>
              <a:ext uri="{FF2B5EF4-FFF2-40B4-BE49-F238E27FC236}">
                <a16:creationId xmlns:a16="http://schemas.microsoft.com/office/drawing/2014/main" id="{F5E8C600-8262-7815-5A79-68632C15702C}"/>
              </a:ext>
            </a:extLst>
          </p:cNvPr>
          <p:cNvPicPr>
            <a:picLocks noChangeAspect="1"/>
          </p:cNvPicPr>
          <p:nvPr/>
        </p:nvPicPr>
        <p:blipFill>
          <a:blip r:embed="rId2"/>
          <a:stretch>
            <a:fillRect/>
          </a:stretch>
        </p:blipFill>
        <p:spPr>
          <a:xfrm>
            <a:off x="562708" y="1189893"/>
            <a:ext cx="4697045" cy="2446213"/>
          </a:xfrm>
          <a:prstGeom prst="rect">
            <a:avLst/>
          </a:prstGeom>
        </p:spPr>
      </p:pic>
      <p:sp>
        <p:nvSpPr>
          <p:cNvPr id="12" name="Text Placeholder 7">
            <a:extLst>
              <a:ext uri="{FF2B5EF4-FFF2-40B4-BE49-F238E27FC236}">
                <a16:creationId xmlns:a16="http://schemas.microsoft.com/office/drawing/2014/main" id="{AF6A1CF9-0AA1-6E6F-262C-AEEB3DB0D67F}"/>
              </a:ext>
            </a:extLst>
          </p:cNvPr>
          <p:cNvSpPr txBox="1">
            <a:spLocks/>
          </p:cNvSpPr>
          <p:nvPr/>
        </p:nvSpPr>
        <p:spPr>
          <a:xfrm>
            <a:off x="561302" y="3734581"/>
            <a:ext cx="3488162" cy="341064"/>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Tri-Agency Council (CIHR, NSERC, SSHRC)</a:t>
            </a:r>
          </a:p>
        </p:txBody>
      </p:sp>
      <p:pic>
        <p:nvPicPr>
          <p:cNvPr id="14" name="Picture 13" descr="A screenshot of a computer&#10;&#10;Description automatically generated">
            <a:extLst>
              <a:ext uri="{FF2B5EF4-FFF2-40B4-BE49-F238E27FC236}">
                <a16:creationId xmlns:a16="http://schemas.microsoft.com/office/drawing/2014/main" id="{8C83CFBB-996D-ACEE-ED45-1F151B0DA2A7}"/>
              </a:ext>
            </a:extLst>
          </p:cNvPr>
          <p:cNvPicPr>
            <a:picLocks noChangeAspect="1"/>
          </p:cNvPicPr>
          <p:nvPr/>
        </p:nvPicPr>
        <p:blipFill>
          <a:blip r:embed="rId3"/>
          <a:srcRect l="81" t="18133" r="-318" b="17481"/>
          <a:stretch/>
        </p:blipFill>
        <p:spPr>
          <a:xfrm>
            <a:off x="560986" y="3952029"/>
            <a:ext cx="4695408" cy="2443116"/>
          </a:xfrm>
          <a:prstGeom prst="rect">
            <a:avLst/>
          </a:prstGeom>
        </p:spPr>
      </p:pic>
      <p:sp>
        <p:nvSpPr>
          <p:cNvPr id="15" name="Text Placeholder 7">
            <a:extLst>
              <a:ext uri="{FF2B5EF4-FFF2-40B4-BE49-F238E27FC236}">
                <a16:creationId xmlns:a16="http://schemas.microsoft.com/office/drawing/2014/main" id="{402EDB2C-5F2C-9AB3-1606-3FB8B1918698}"/>
              </a:ext>
            </a:extLst>
          </p:cNvPr>
          <p:cNvSpPr txBox="1">
            <a:spLocks/>
          </p:cNvSpPr>
          <p:nvPr/>
        </p:nvSpPr>
        <p:spPr>
          <a:xfrm>
            <a:off x="561302" y="6440658"/>
            <a:ext cx="5070777" cy="341064"/>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Ontario Graduate Scholarship (OGS) is under OSAP</a:t>
            </a:r>
          </a:p>
        </p:txBody>
      </p:sp>
    </p:spTree>
    <p:extLst>
      <p:ext uri="{BB962C8B-B14F-4D97-AF65-F5344CB8AC3E}">
        <p14:creationId xmlns:p14="http://schemas.microsoft.com/office/powerpoint/2010/main" val="109290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C593-4C5B-55BC-0061-7A4B320B11FD}"/>
              </a:ext>
            </a:extLst>
          </p:cNvPr>
          <p:cNvSpPr>
            <a:spLocks noGrp="1"/>
          </p:cNvSpPr>
          <p:nvPr>
            <p:ph type="title"/>
          </p:nvPr>
        </p:nvSpPr>
        <p:spPr>
          <a:xfrm>
            <a:off x="6547104" y="1188720"/>
            <a:ext cx="2699668" cy="1298448"/>
          </a:xfrm>
        </p:spPr>
        <p:txBody>
          <a:bodyPr/>
          <a:lstStyle/>
          <a:p>
            <a:r>
              <a:rPr lang="en-US" dirty="0">
                <a:solidFill>
                  <a:srgbClr val="A50B34"/>
                </a:solidFill>
              </a:rPr>
              <a:t>Student Associations</a:t>
            </a:r>
          </a:p>
        </p:txBody>
      </p:sp>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12</a:t>
            </a:fld>
            <a:endParaRPr lang="en-US" dirty="0"/>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7CBA7F2-98B4-3995-89E1-97AA111539D0}"/>
              </a:ext>
            </a:extLst>
          </p:cNvPr>
          <p:cNvSpPr>
            <a:spLocks noGrp="1"/>
          </p:cNvSpPr>
          <p:nvPr>
            <p:ph type="body" sz="quarter" idx="11"/>
          </p:nvPr>
        </p:nvSpPr>
        <p:spPr>
          <a:xfrm>
            <a:off x="6551549" y="2627973"/>
            <a:ext cx="4423566" cy="4041891"/>
          </a:xfrm>
        </p:spPr>
        <p:txBody>
          <a:bodyPr vert="horz" lIns="0" tIns="0" rIns="0" bIns="0" rtlCol="0" anchor="t">
            <a:noAutofit/>
          </a:bodyPr>
          <a:lstStyle/>
          <a:p>
            <a:r>
              <a:rPr lang="en-US" b="1" dirty="0">
                <a:latin typeface="Avenir Next LT Pro"/>
              </a:rPr>
              <a:t>The Society of Waterloo Architecture Graduates (SWAG)</a:t>
            </a:r>
            <a:endParaRPr lang="en-US" sz="1400" dirty="0">
              <a:latin typeface="Avenir Next LT Pro" panose="020B0504020202020204" pitchFamily="34" charset="77"/>
            </a:endParaRPr>
          </a:p>
          <a:p>
            <a:pPr marL="342900" indent="-342900">
              <a:buFont typeface="Wingdings" panose="020B0604020202020204" pitchFamily="34" charset="0"/>
              <a:buChar char="Ø"/>
            </a:pPr>
            <a:r>
              <a:rPr lang="en-US" dirty="0"/>
              <a:t>Year reps, coordinators and executive roles</a:t>
            </a:r>
          </a:p>
          <a:p>
            <a:pPr marL="342900" indent="-342900">
              <a:buFont typeface="Wingdings" panose="020B0604020202020204" pitchFamily="34" charset="0"/>
              <a:buChar char="Ø"/>
            </a:pPr>
            <a:r>
              <a:rPr lang="en-US" dirty="0"/>
              <a:t>Graduate student support for academics, thesis, resource-gathering and student initiatives</a:t>
            </a:r>
          </a:p>
          <a:p>
            <a:r>
              <a:rPr lang="en-US" b="1" dirty="0"/>
              <a:t>GSA-UW</a:t>
            </a:r>
          </a:p>
          <a:p>
            <a:pPr marL="342900" indent="-342900">
              <a:buFont typeface="Wingdings,Sans-Serif" panose="020B0604020202020204" pitchFamily="34" charset="0"/>
              <a:buChar char="Ø"/>
            </a:pPr>
            <a:r>
              <a:rPr lang="en-US" dirty="0"/>
              <a:t>Health &amp; Dental Plan, Housing, TA and RA services</a:t>
            </a:r>
          </a:p>
          <a:p>
            <a:r>
              <a:rPr lang="en-US" b="1" dirty="0"/>
              <a:t>Canadian Architecture Students Associations (CASA)</a:t>
            </a:r>
          </a:p>
          <a:p>
            <a:pPr marL="342900" indent="-342900">
              <a:buFont typeface="Wingdings,Sans-Serif" panose="020B0604020202020204" pitchFamily="34" charset="0"/>
              <a:buChar char="Ø"/>
            </a:pPr>
            <a:r>
              <a:rPr lang="en-US" dirty="0"/>
              <a:t>Undergraduate and graduate student representatives</a:t>
            </a:r>
          </a:p>
          <a:p>
            <a:endParaRPr lang="en-US" dirty="0"/>
          </a:p>
        </p:txBody>
      </p:sp>
      <p:sp>
        <p:nvSpPr>
          <p:cNvPr id="30" name="Footer Placeholder 11">
            <a:extLst>
              <a:ext uri="{FF2B5EF4-FFF2-40B4-BE49-F238E27FC236}">
                <a16:creationId xmlns:a16="http://schemas.microsoft.com/office/drawing/2014/main" id="{97179E23-852F-10E8-9755-8DF8AC834320}"/>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pic>
        <p:nvPicPr>
          <p:cNvPr id="2" name="Picture 1" descr="A black and white logo&#10;&#10;Description automatically generated">
            <a:extLst>
              <a:ext uri="{FF2B5EF4-FFF2-40B4-BE49-F238E27FC236}">
                <a16:creationId xmlns:a16="http://schemas.microsoft.com/office/drawing/2014/main" id="{40ADA2E9-C470-0386-9F28-F6774360C43A}"/>
              </a:ext>
            </a:extLst>
          </p:cNvPr>
          <p:cNvPicPr>
            <a:picLocks noChangeAspect="1"/>
          </p:cNvPicPr>
          <p:nvPr/>
        </p:nvPicPr>
        <p:blipFill>
          <a:blip r:embed="rId2"/>
          <a:stretch>
            <a:fillRect/>
          </a:stretch>
        </p:blipFill>
        <p:spPr>
          <a:xfrm>
            <a:off x="378802" y="1193555"/>
            <a:ext cx="3540858" cy="1295889"/>
          </a:xfrm>
          <a:prstGeom prst="rect">
            <a:avLst/>
          </a:prstGeom>
        </p:spPr>
      </p:pic>
      <p:pic>
        <p:nvPicPr>
          <p:cNvPr id="4" name="Picture 3" descr="Home - Graduate Student Association - UW">
            <a:extLst>
              <a:ext uri="{FF2B5EF4-FFF2-40B4-BE49-F238E27FC236}">
                <a16:creationId xmlns:a16="http://schemas.microsoft.com/office/drawing/2014/main" id="{16D43FD4-3A12-3549-28E4-97B53439E4A6}"/>
              </a:ext>
            </a:extLst>
          </p:cNvPr>
          <p:cNvPicPr>
            <a:picLocks noChangeAspect="1"/>
          </p:cNvPicPr>
          <p:nvPr/>
        </p:nvPicPr>
        <p:blipFill>
          <a:blip r:embed="rId3"/>
          <a:stretch>
            <a:fillRect/>
          </a:stretch>
        </p:blipFill>
        <p:spPr>
          <a:xfrm>
            <a:off x="1920631" y="3151189"/>
            <a:ext cx="4120660" cy="1229697"/>
          </a:xfrm>
          <a:prstGeom prst="rect">
            <a:avLst/>
          </a:prstGeom>
        </p:spPr>
      </p:pic>
      <p:pic>
        <p:nvPicPr>
          <p:cNvPr id="7" name="Picture 6" descr="Homepage">
            <a:extLst>
              <a:ext uri="{FF2B5EF4-FFF2-40B4-BE49-F238E27FC236}">
                <a16:creationId xmlns:a16="http://schemas.microsoft.com/office/drawing/2014/main" id="{D2C83133-969D-8A2C-15D1-9E15F6ED1EB3}"/>
              </a:ext>
            </a:extLst>
          </p:cNvPr>
          <p:cNvPicPr>
            <a:picLocks noChangeAspect="1"/>
          </p:cNvPicPr>
          <p:nvPr/>
        </p:nvPicPr>
        <p:blipFill>
          <a:blip r:embed="rId4"/>
          <a:stretch>
            <a:fillRect/>
          </a:stretch>
        </p:blipFill>
        <p:spPr>
          <a:xfrm>
            <a:off x="709246" y="4747928"/>
            <a:ext cx="3212122" cy="1299143"/>
          </a:xfrm>
          <a:prstGeom prst="rect">
            <a:avLst/>
          </a:prstGeom>
        </p:spPr>
      </p:pic>
    </p:spTree>
    <p:extLst>
      <p:ext uri="{BB962C8B-B14F-4D97-AF65-F5344CB8AC3E}">
        <p14:creationId xmlns:p14="http://schemas.microsoft.com/office/powerpoint/2010/main" val="315085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3865626" cy="1298448"/>
          </a:xfrm>
        </p:spPr>
        <p:txBody>
          <a:bodyPr/>
          <a:lstStyle/>
          <a:p>
            <a:r>
              <a:rPr lang="en-US" noProof="1">
                <a:solidFill>
                  <a:srgbClr val="A50B34"/>
                </a:solidFill>
                <a:latin typeface="Avenir Next LT Pro Demi"/>
              </a:rPr>
              <a:t>Applications</a:t>
            </a:r>
            <a:br>
              <a:rPr lang="en-US" noProof="1">
                <a:latin typeface="Avenir Next LT Pro Demi" panose="020B0504020202020204" pitchFamily="34" charset="77"/>
              </a:rPr>
            </a:br>
            <a:endParaRPr lang="en-US"/>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13</a:t>
            </a:fld>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4CAD41DA-8F54-D9CD-5154-5B3E8DADDCC4}"/>
              </a:ext>
            </a:extLst>
          </p:cNvPr>
          <p:cNvSpPr txBox="1">
            <a:spLocks/>
          </p:cNvSpPr>
          <p:nvPr/>
        </p:nvSpPr>
        <p:spPr>
          <a:xfrm>
            <a:off x="4451164" y="1777498"/>
            <a:ext cx="7295719" cy="6421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Transcripts</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t>From all post-secondary study, you can use interim transcripts if degree is in progress</a:t>
            </a:r>
          </a:p>
          <a:p>
            <a:pPr indent="0">
              <a:buNone/>
            </a:pPr>
            <a:endParaRPr lang="en-US" b="0" dirty="0"/>
          </a:p>
        </p:txBody>
      </p:sp>
      <p:sp>
        <p:nvSpPr>
          <p:cNvPr id="24" name="Rectangle: Rounded Corners 23">
            <a:extLst>
              <a:ext uri="{FF2B5EF4-FFF2-40B4-BE49-F238E27FC236}">
                <a16:creationId xmlns:a16="http://schemas.microsoft.com/office/drawing/2014/main" id="{74DC33CD-E032-38B8-FA81-99F854A36A47}"/>
              </a:ext>
            </a:extLst>
          </p:cNvPr>
          <p:cNvSpPr/>
          <p:nvPr/>
        </p:nvSpPr>
        <p:spPr>
          <a:xfrm>
            <a:off x="581757" y="3690814"/>
            <a:ext cx="2990850" cy="742950"/>
          </a:xfrm>
          <a:prstGeom prst="roundRect">
            <a:avLst/>
          </a:prstGeom>
          <a:noFill/>
          <a:ln w="28575">
            <a:solidFill>
              <a:srgbClr val="A50B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0"/>
              </a:spcBef>
            </a:pPr>
            <a:r>
              <a:rPr lang="en-US" sz="1400" b="1" dirty="0">
                <a:solidFill>
                  <a:srgbClr val="A50B34"/>
                </a:solidFill>
              </a:rPr>
              <a:t>January 15, 2025</a:t>
            </a:r>
            <a:endParaRPr lang="en-US" sz="1400" dirty="0">
              <a:solidFill>
                <a:srgbClr val="000000"/>
              </a:solidFill>
            </a:endParaRPr>
          </a:p>
          <a:p>
            <a:pPr algn="ctr">
              <a:spcBef>
                <a:spcPts val="1000"/>
              </a:spcBef>
            </a:pPr>
            <a:r>
              <a:rPr lang="en-US" sz="1400" dirty="0">
                <a:solidFill>
                  <a:srgbClr val="A50B34"/>
                </a:solidFill>
              </a:rPr>
              <a:t>Last day to submit applications</a:t>
            </a:r>
            <a:endParaRPr lang="en-US" dirty="0"/>
          </a:p>
        </p:txBody>
      </p:sp>
      <p:sp>
        <p:nvSpPr>
          <p:cNvPr id="25" name="Rectangle: Rounded Corners 24">
            <a:extLst>
              <a:ext uri="{FF2B5EF4-FFF2-40B4-BE49-F238E27FC236}">
                <a16:creationId xmlns:a16="http://schemas.microsoft.com/office/drawing/2014/main" id="{A765AE85-3240-4E74-0DBD-9F5E7CEAA438}"/>
              </a:ext>
            </a:extLst>
          </p:cNvPr>
          <p:cNvSpPr/>
          <p:nvPr/>
        </p:nvSpPr>
        <p:spPr>
          <a:xfrm>
            <a:off x="581757" y="5312506"/>
            <a:ext cx="2990850" cy="1045796"/>
          </a:xfrm>
          <a:prstGeom prst="roundRect">
            <a:avLst/>
          </a:prstGeom>
          <a:noFill/>
          <a:ln w="28575">
            <a:solidFill>
              <a:srgbClr val="A50B3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1000"/>
              </a:spcBef>
            </a:pPr>
            <a:r>
              <a:rPr lang="en-US" sz="1400" b="1" dirty="0">
                <a:solidFill>
                  <a:srgbClr val="A50B34"/>
                </a:solidFill>
              </a:rPr>
              <a:t>February 1, 2025</a:t>
            </a:r>
            <a:endParaRPr lang="en-US" sz="1400" dirty="0">
              <a:solidFill>
                <a:srgbClr val="000000"/>
              </a:solidFill>
            </a:endParaRPr>
          </a:p>
          <a:p>
            <a:pPr algn="ctr">
              <a:spcBef>
                <a:spcPts val="1000"/>
              </a:spcBef>
            </a:pPr>
            <a:r>
              <a:rPr lang="en-US" sz="1400" dirty="0">
                <a:solidFill>
                  <a:srgbClr val="A50B34"/>
                </a:solidFill>
              </a:rPr>
              <a:t>Deadline to submit final documents</a:t>
            </a:r>
            <a:endParaRPr lang="en-US" dirty="0"/>
          </a:p>
        </p:txBody>
      </p:sp>
      <p:sp>
        <p:nvSpPr>
          <p:cNvPr id="26" name="Rectangle: Rounded Corners 25">
            <a:extLst>
              <a:ext uri="{FF2B5EF4-FFF2-40B4-BE49-F238E27FC236}">
                <a16:creationId xmlns:a16="http://schemas.microsoft.com/office/drawing/2014/main" id="{2E48BA13-6CE5-DACE-9522-82260473FC91}"/>
              </a:ext>
            </a:extLst>
          </p:cNvPr>
          <p:cNvSpPr/>
          <p:nvPr/>
        </p:nvSpPr>
        <p:spPr>
          <a:xfrm>
            <a:off x="581756" y="1883505"/>
            <a:ext cx="2990850" cy="742950"/>
          </a:xfrm>
          <a:prstGeom prst="roundRect">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1000"/>
              </a:spcBef>
            </a:pPr>
            <a:r>
              <a:rPr lang="en-US" sz="1400" b="1" dirty="0">
                <a:solidFill>
                  <a:srgbClr val="AEABAB"/>
                </a:solidFill>
              </a:rPr>
              <a:t>September 28, 2024 (Today)</a:t>
            </a:r>
            <a:endParaRPr lang="en-US" sz="1400" dirty="0">
              <a:solidFill>
                <a:srgbClr val="AEABAB"/>
              </a:solidFill>
            </a:endParaRPr>
          </a:p>
          <a:p>
            <a:pPr algn="ctr">
              <a:spcBef>
                <a:spcPts val="1000"/>
              </a:spcBef>
            </a:pPr>
            <a:r>
              <a:rPr lang="en-US" sz="1400" dirty="0">
                <a:solidFill>
                  <a:srgbClr val="AEABAB"/>
                </a:solidFill>
              </a:rPr>
              <a:t>CASA Cross-Institutional Seminar</a:t>
            </a:r>
            <a:endParaRPr lang="en-US" dirty="0">
              <a:solidFill>
                <a:srgbClr val="AEABAB"/>
              </a:solidFill>
            </a:endParaRPr>
          </a:p>
        </p:txBody>
      </p:sp>
      <p:cxnSp>
        <p:nvCxnSpPr>
          <p:cNvPr id="27" name="Straight Arrow Connector 26">
            <a:extLst>
              <a:ext uri="{FF2B5EF4-FFF2-40B4-BE49-F238E27FC236}">
                <a16:creationId xmlns:a16="http://schemas.microsoft.com/office/drawing/2014/main" id="{876EBCEA-181A-7324-CF05-3B81ADF0C4C1}"/>
              </a:ext>
            </a:extLst>
          </p:cNvPr>
          <p:cNvCxnSpPr/>
          <p:nvPr/>
        </p:nvCxnSpPr>
        <p:spPr>
          <a:xfrm>
            <a:off x="2121878" y="2629878"/>
            <a:ext cx="5861" cy="1060938"/>
          </a:xfrm>
          <a:prstGeom prst="straightConnector1">
            <a:avLst/>
          </a:prstGeom>
          <a:ln w="57150">
            <a:solidFill>
              <a:srgbClr val="A50B3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CFC3EFC-310C-3C5B-1260-B25A2A4D7C94}"/>
              </a:ext>
            </a:extLst>
          </p:cNvPr>
          <p:cNvCxnSpPr>
            <a:cxnSpLocks/>
          </p:cNvCxnSpPr>
          <p:nvPr/>
        </p:nvCxnSpPr>
        <p:spPr>
          <a:xfrm flipH="1">
            <a:off x="2127740" y="4437186"/>
            <a:ext cx="3907" cy="875323"/>
          </a:xfrm>
          <a:prstGeom prst="straightConnector1">
            <a:avLst/>
          </a:prstGeom>
          <a:ln w="57150">
            <a:solidFill>
              <a:srgbClr val="A50B34"/>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B6D21C-9842-9617-54C1-4BD4B83B715F}"/>
              </a:ext>
            </a:extLst>
          </p:cNvPr>
          <p:cNvSpPr txBox="1">
            <a:spLocks/>
          </p:cNvSpPr>
          <p:nvPr/>
        </p:nvSpPr>
        <p:spPr>
          <a:xfrm>
            <a:off x="4452581" y="793860"/>
            <a:ext cx="2709437" cy="3312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cap="none" baseline="0">
                <a:solidFill>
                  <a:schemeClr val="accent2"/>
                </a:solidFill>
                <a:latin typeface="+mj-lt"/>
                <a:ea typeface="+mj-ea"/>
                <a:cs typeface="+mj-cs"/>
              </a:defRPr>
            </a:lvl1pPr>
          </a:lstStyle>
          <a:p>
            <a:r>
              <a:rPr lang="en-US" sz="1800" dirty="0">
                <a:solidFill>
                  <a:srgbClr val="A50B34"/>
                </a:solidFill>
              </a:rPr>
              <a:t>Requirements:</a:t>
            </a:r>
          </a:p>
        </p:txBody>
      </p:sp>
      <p:sp>
        <p:nvSpPr>
          <p:cNvPr id="32" name="Text Placeholder 2">
            <a:extLst>
              <a:ext uri="{FF2B5EF4-FFF2-40B4-BE49-F238E27FC236}">
                <a16:creationId xmlns:a16="http://schemas.microsoft.com/office/drawing/2014/main" id="{4DD235DD-F99D-DDFB-C7A1-8D95B7BA320B}"/>
              </a:ext>
            </a:extLst>
          </p:cNvPr>
          <p:cNvSpPr txBox="1">
            <a:spLocks/>
          </p:cNvSpPr>
          <p:nvPr/>
        </p:nvSpPr>
        <p:spPr>
          <a:xfrm>
            <a:off x="4451164" y="2422267"/>
            <a:ext cx="7295719" cy="6421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Portfolio</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t>Max 50MB, 8.5 x 11" sheet sizes, other specific instructions available in </a:t>
            </a:r>
            <a:r>
              <a:rPr lang="en-US" sz="1200" b="0" dirty="0" err="1"/>
              <a:t>UWaterloo</a:t>
            </a:r>
            <a:r>
              <a:rPr lang="en-US" sz="1200" b="0" dirty="0"/>
              <a:t> website</a:t>
            </a:r>
          </a:p>
          <a:p>
            <a:pPr indent="0">
              <a:buNone/>
            </a:pPr>
            <a:endParaRPr lang="en-US" b="0" dirty="0"/>
          </a:p>
        </p:txBody>
      </p:sp>
      <p:sp>
        <p:nvSpPr>
          <p:cNvPr id="33" name="Text Placeholder 2">
            <a:extLst>
              <a:ext uri="{FF2B5EF4-FFF2-40B4-BE49-F238E27FC236}">
                <a16:creationId xmlns:a16="http://schemas.microsoft.com/office/drawing/2014/main" id="{9BE39B3E-DDCC-C3B0-5273-874E2B8CC776}"/>
              </a:ext>
            </a:extLst>
          </p:cNvPr>
          <p:cNvSpPr txBox="1">
            <a:spLocks/>
          </p:cNvSpPr>
          <p:nvPr/>
        </p:nvSpPr>
        <p:spPr>
          <a:xfrm>
            <a:off x="4451164" y="2988882"/>
            <a:ext cx="7295719" cy="6421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English language proficiency (ELP) score***</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ea typeface="+mn-lt"/>
                <a:cs typeface="+mn-lt"/>
              </a:rPr>
              <a:t>A valid, current (less than two years old) ELP score is required</a:t>
            </a:r>
          </a:p>
          <a:p>
            <a:pPr indent="0">
              <a:buNone/>
            </a:pPr>
            <a:endParaRPr lang="en-US" b="0" dirty="0"/>
          </a:p>
        </p:txBody>
      </p:sp>
      <p:sp>
        <p:nvSpPr>
          <p:cNvPr id="34" name="Text Placeholder 2">
            <a:extLst>
              <a:ext uri="{FF2B5EF4-FFF2-40B4-BE49-F238E27FC236}">
                <a16:creationId xmlns:a16="http://schemas.microsoft.com/office/drawing/2014/main" id="{478523BD-46C0-2F96-BF42-C70D588168A2}"/>
              </a:ext>
            </a:extLst>
          </p:cNvPr>
          <p:cNvSpPr txBox="1">
            <a:spLocks/>
          </p:cNvSpPr>
          <p:nvPr/>
        </p:nvSpPr>
        <p:spPr>
          <a:xfrm>
            <a:off x="4451164" y="4304225"/>
            <a:ext cx="7295719" cy="255696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Personal statement/Supplemental Information Form</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t>500-words max statement on your research interests</a:t>
            </a:r>
          </a:p>
          <a:p>
            <a:pPr marL="1028700" lvl="1" indent="-342900">
              <a:buFont typeface="Courier New" panose="020B0604020202020204" pitchFamily="34" charset="0"/>
              <a:buChar char="o"/>
            </a:pPr>
            <a:r>
              <a:rPr lang="en-US" sz="1200" b="0"/>
              <a:t>Suggested structure:</a:t>
            </a:r>
            <a:endParaRPr lang="en-US" sz="1200"/>
          </a:p>
          <a:p>
            <a:pPr lvl="2"/>
            <a:r>
              <a:rPr lang="en-US" sz="1200" b="0" dirty="0">
                <a:ea typeface="+mn-lt"/>
                <a:cs typeface="+mn-lt"/>
              </a:rPr>
              <a:t>Introduction sentence</a:t>
            </a:r>
            <a:endParaRPr lang="en-US" sz="1200" dirty="0">
              <a:ea typeface="+mn-lt"/>
              <a:cs typeface="+mn-lt"/>
            </a:endParaRPr>
          </a:p>
          <a:p>
            <a:pPr lvl="2"/>
            <a:r>
              <a:rPr lang="en-US" sz="1200" b="0" dirty="0">
                <a:ea typeface="+mn-lt"/>
                <a:cs typeface="+mn-lt"/>
              </a:rPr>
              <a:t>What’s the key research question? </a:t>
            </a:r>
            <a:endParaRPr lang="en-US" sz="1200" dirty="0"/>
          </a:p>
          <a:p>
            <a:pPr lvl="2"/>
            <a:r>
              <a:rPr lang="en-US" sz="1200" b="0" dirty="0">
                <a:ea typeface="+mn-lt"/>
                <a:cs typeface="+mn-lt"/>
              </a:rPr>
              <a:t>Summarize how your research will contribute to the knowledge in the field </a:t>
            </a:r>
            <a:endParaRPr lang="en-US" sz="1200" dirty="0"/>
          </a:p>
          <a:p>
            <a:pPr lvl="2"/>
            <a:r>
              <a:rPr lang="en-US" sz="1200" b="0" dirty="0">
                <a:ea typeface="+mn-lt"/>
                <a:cs typeface="+mn-lt"/>
              </a:rPr>
              <a:t>Explain how you will approach the research question or what new perspective you will investigate</a:t>
            </a:r>
            <a:endParaRPr lang="en-US" sz="1200" dirty="0"/>
          </a:p>
          <a:p>
            <a:pPr lvl="2"/>
            <a:r>
              <a:rPr lang="en-US" sz="1200" b="0" dirty="0">
                <a:ea typeface="+mn-lt"/>
                <a:cs typeface="+mn-lt"/>
              </a:rPr>
              <a:t>How are you planning to do the research: experiments? A type of design project? Case studies? This is likely to be the longest sentence. </a:t>
            </a:r>
            <a:endParaRPr lang="en-US" sz="1200" dirty="0"/>
          </a:p>
          <a:p>
            <a:pPr lvl="2"/>
            <a:r>
              <a:rPr lang="en-US" sz="1200" b="0" dirty="0">
                <a:ea typeface="+mn-lt"/>
                <a:cs typeface="+mn-lt"/>
              </a:rPr>
              <a:t>Last sentence, what do you hope will be the main impact of your research?</a:t>
            </a:r>
            <a:endParaRPr lang="en-US" sz="1200" dirty="0"/>
          </a:p>
          <a:p>
            <a:pPr marL="1485900" lvl="2"/>
            <a:endParaRPr lang="en-US" sz="800" b="0" dirty="0"/>
          </a:p>
          <a:p>
            <a:pPr lvl="2"/>
            <a:endParaRPr lang="en-US" sz="1200" b="0" dirty="0"/>
          </a:p>
          <a:p>
            <a:pPr marL="1028700" lvl="1" indent="-342900">
              <a:buFont typeface="Courier New" panose="020B0604020202020204" pitchFamily="34" charset="0"/>
              <a:buChar char="o"/>
            </a:pPr>
            <a:endParaRPr lang="en-US" sz="1200" dirty="0"/>
          </a:p>
          <a:p>
            <a:endParaRPr lang="en-US" dirty="0"/>
          </a:p>
        </p:txBody>
      </p:sp>
      <p:sp>
        <p:nvSpPr>
          <p:cNvPr id="35" name="Text Placeholder 2">
            <a:extLst>
              <a:ext uri="{FF2B5EF4-FFF2-40B4-BE49-F238E27FC236}">
                <a16:creationId xmlns:a16="http://schemas.microsoft.com/office/drawing/2014/main" id="{761CDD0E-0E72-CD7A-7AF4-8374877ED6C6}"/>
              </a:ext>
            </a:extLst>
          </p:cNvPr>
          <p:cNvSpPr txBox="1">
            <a:spLocks/>
          </p:cNvSpPr>
          <p:nvPr/>
        </p:nvSpPr>
        <p:spPr>
          <a:xfrm>
            <a:off x="4451164" y="3545728"/>
            <a:ext cx="7295719" cy="6421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Reference letters</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ea typeface="+mn-lt"/>
                <a:cs typeface="+mn-lt"/>
              </a:rPr>
              <a:t>Two academic reference letters are preferred</a:t>
            </a:r>
          </a:p>
          <a:p>
            <a:pPr marL="1028700" lvl="1" indent="-342900">
              <a:buFont typeface="Courier New" panose="020B0604020202020204" pitchFamily="34" charset="0"/>
              <a:buChar char="o"/>
            </a:pPr>
            <a:r>
              <a:rPr lang="en-US" sz="1200" b="0" dirty="0"/>
              <a:t>If necessary, one of the two letters may be from a professional reference</a:t>
            </a:r>
          </a:p>
          <a:p>
            <a:pPr indent="0">
              <a:buNone/>
            </a:pPr>
            <a:endParaRPr lang="en-US" b="0" dirty="0"/>
          </a:p>
        </p:txBody>
      </p:sp>
      <p:sp>
        <p:nvSpPr>
          <p:cNvPr id="3" name="Text Placeholder 2">
            <a:extLst>
              <a:ext uri="{FF2B5EF4-FFF2-40B4-BE49-F238E27FC236}">
                <a16:creationId xmlns:a16="http://schemas.microsoft.com/office/drawing/2014/main" id="{DBBEF89C-D5BE-3F3D-8996-29D9C04D14A4}"/>
              </a:ext>
            </a:extLst>
          </p:cNvPr>
          <p:cNvSpPr txBox="1">
            <a:spLocks/>
          </p:cNvSpPr>
          <p:nvPr/>
        </p:nvSpPr>
        <p:spPr>
          <a:xfrm>
            <a:off x="4452602" y="1131955"/>
            <a:ext cx="7295719" cy="64219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q"/>
            </a:pPr>
            <a:r>
              <a:rPr lang="en-US" b="1" dirty="0">
                <a:latin typeface="Avenir Next LT Pro"/>
              </a:rPr>
              <a:t>Online application form</a:t>
            </a:r>
            <a:endParaRPr lang="en-US" dirty="0">
              <a:latin typeface="Avenir Next LT Pro" panose="020B0504020202020204" pitchFamily="34" charset="77"/>
            </a:endParaRPr>
          </a:p>
          <a:p>
            <a:pPr marL="1028700" lvl="1" indent="-342900">
              <a:buFont typeface="Courier New" panose="020B0604020202020204" pitchFamily="34" charset="0"/>
              <a:buChar char="o"/>
            </a:pPr>
            <a:r>
              <a:rPr lang="en-US" sz="1200" b="0" dirty="0"/>
              <a:t>Do this first, submit with application fee </a:t>
            </a:r>
            <a:r>
              <a:rPr lang="en-US" sz="1200" dirty="0"/>
              <a:t>by January 15, 2025.</a:t>
            </a:r>
            <a:r>
              <a:rPr lang="en-US" sz="1200" b="0" dirty="0"/>
              <a:t> After 1-2 business days, you will be given access to an online portal to submit other required documents below!</a:t>
            </a:r>
          </a:p>
          <a:p>
            <a:pPr indent="0">
              <a:buNone/>
            </a:pPr>
            <a:endParaRPr lang="en-US" b="0" dirty="0"/>
          </a:p>
        </p:txBody>
      </p:sp>
    </p:spTree>
    <p:extLst>
      <p:ext uri="{BB962C8B-B14F-4D97-AF65-F5344CB8AC3E}">
        <p14:creationId xmlns:p14="http://schemas.microsoft.com/office/powerpoint/2010/main" val="16252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3" grpId="0"/>
      <p:bldP spid="34" grpId="0"/>
      <p:bldP spid="3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14</a:t>
            </a:fld>
            <a:endParaRPr lang="en-US" dirty="0"/>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7CBA7F2-98B4-3995-89E1-97AA111539D0}"/>
              </a:ext>
            </a:extLst>
          </p:cNvPr>
          <p:cNvSpPr>
            <a:spLocks noGrp="1"/>
          </p:cNvSpPr>
          <p:nvPr>
            <p:ph type="body" sz="quarter" idx="11"/>
          </p:nvPr>
        </p:nvSpPr>
        <p:spPr>
          <a:xfrm>
            <a:off x="582549" y="2627973"/>
            <a:ext cx="4423566" cy="1669444"/>
          </a:xfrm>
        </p:spPr>
        <p:txBody>
          <a:bodyPr vert="horz" lIns="0" tIns="0" rIns="0" bIns="0" rtlCol="0" anchor="t">
            <a:noAutofit/>
          </a:bodyPr>
          <a:lstStyle/>
          <a:p>
            <a:r>
              <a:rPr lang="en-US" sz="1800" dirty="0">
                <a:latin typeface="Avenir Next LT Pro"/>
              </a:rPr>
              <a:t>You can reach out to the graduate office counsellor, </a:t>
            </a:r>
            <a:r>
              <a:rPr lang="en-US" sz="1800" b="1" dirty="0">
                <a:latin typeface="Avenir Next LT Pro"/>
              </a:rPr>
              <a:t>Mark Anderton</a:t>
            </a:r>
            <a:r>
              <a:rPr lang="en-US" sz="1800" dirty="0">
                <a:latin typeface="Avenir Next LT Pro"/>
              </a:rPr>
              <a:t> at:</a:t>
            </a:r>
            <a:endParaRPr lang="en-US" sz="1400" b="1" dirty="0">
              <a:latin typeface="Avenir Next LT Pro" panose="020B0504020202020204" pitchFamily="34" charset="77"/>
            </a:endParaRPr>
          </a:p>
          <a:p>
            <a:r>
              <a:rPr lang="en-US" sz="1800" dirty="0">
                <a:hlinkClick r:id="rId2"/>
              </a:rPr>
              <a:t>archgradoffice@uwaterloo.ca</a:t>
            </a:r>
          </a:p>
          <a:p>
            <a:r>
              <a:rPr lang="en-US" sz="1800" dirty="0" err="1"/>
              <a:t>UWaterloo</a:t>
            </a:r>
            <a:r>
              <a:rPr lang="en-US" sz="1800" dirty="0"/>
              <a:t> website with further details on how to apply:</a:t>
            </a:r>
          </a:p>
          <a:p>
            <a:endParaRPr lang="en-US" dirty="0"/>
          </a:p>
        </p:txBody>
      </p:sp>
      <p:sp>
        <p:nvSpPr>
          <p:cNvPr id="30" name="Footer Placeholder 11">
            <a:extLst>
              <a:ext uri="{FF2B5EF4-FFF2-40B4-BE49-F238E27FC236}">
                <a16:creationId xmlns:a16="http://schemas.microsoft.com/office/drawing/2014/main" id="{97179E23-852F-10E8-9755-8DF8AC834320}"/>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7" name="Title 5">
            <a:extLst>
              <a:ext uri="{FF2B5EF4-FFF2-40B4-BE49-F238E27FC236}">
                <a16:creationId xmlns:a16="http://schemas.microsoft.com/office/drawing/2014/main" id="{61457802-8BA6-F132-5793-D03AE07177CD}"/>
              </a:ext>
            </a:extLst>
          </p:cNvPr>
          <p:cNvSpPr txBox="1">
            <a:spLocks/>
          </p:cNvSpPr>
          <p:nvPr/>
        </p:nvSpPr>
        <p:spPr>
          <a:xfrm>
            <a:off x="585216" y="1188720"/>
            <a:ext cx="3865626" cy="129844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cap="none" baseline="0">
                <a:solidFill>
                  <a:schemeClr val="accent2"/>
                </a:solidFill>
                <a:latin typeface="+mj-lt"/>
                <a:ea typeface="+mj-ea"/>
                <a:cs typeface="+mj-cs"/>
              </a:defRPr>
            </a:lvl1pPr>
          </a:lstStyle>
          <a:p>
            <a:r>
              <a:rPr lang="en-US" noProof="1">
                <a:solidFill>
                  <a:srgbClr val="A50B34"/>
                </a:solidFill>
                <a:latin typeface="Avenir Next LT Pro Demi"/>
              </a:rPr>
              <a:t>Inquiries on how to apply?</a:t>
            </a:r>
            <a:br>
              <a:rPr lang="en-US" noProof="1">
                <a:latin typeface="Avenir Next LT Pro Demi" panose="020B0504020202020204" pitchFamily="34" charset="77"/>
              </a:rPr>
            </a:br>
            <a:endParaRPr lang="en-US"/>
          </a:p>
        </p:txBody>
      </p:sp>
      <p:pic>
        <p:nvPicPr>
          <p:cNvPr id="3" name="Picture 2" descr="A qr code with black squares&#10;&#10;Description automatically generated">
            <a:extLst>
              <a:ext uri="{FF2B5EF4-FFF2-40B4-BE49-F238E27FC236}">
                <a16:creationId xmlns:a16="http://schemas.microsoft.com/office/drawing/2014/main" id="{8740CDFF-9661-2489-880A-FEA48A4B9BF3}"/>
              </a:ext>
            </a:extLst>
          </p:cNvPr>
          <p:cNvPicPr>
            <a:picLocks noChangeAspect="1"/>
          </p:cNvPicPr>
          <p:nvPr/>
        </p:nvPicPr>
        <p:blipFill>
          <a:blip r:embed="rId3"/>
          <a:stretch>
            <a:fillRect/>
          </a:stretch>
        </p:blipFill>
        <p:spPr>
          <a:xfrm>
            <a:off x="1551318" y="4293797"/>
            <a:ext cx="1936631" cy="1936631"/>
          </a:xfrm>
          <a:prstGeom prst="rect">
            <a:avLst/>
          </a:prstGeom>
        </p:spPr>
      </p:pic>
      <p:sp>
        <p:nvSpPr>
          <p:cNvPr id="4" name="TextBox 3">
            <a:extLst>
              <a:ext uri="{FF2B5EF4-FFF2-40B4-BE49-F238E27FC236}">
                <a16:creationId xmlns:a16="http://schemas.microsoft.com/office/drawing/2014/main" id="{78FD5066-D7BA-1CF4-FB64-CF53743F1055}"/>
              </a:ext>
            </a:extLst>
          </p:cNvPr>
          <p:cNvSpPr txBox="1"/>
          <p:nvPr/>
        </p:nvSpPr>
        <p:spPr>
          <a:xfrm>
            <a:off x="562154" y="6234023"/>
            <a:ext cx="4152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https://uwaterloo.ca/architecture/academic-programs/master-architecture/future-graduate-students</a:t>
            </a:r>
            <a:endParaRPr lang="en-US" dirty="0"/>
          </a:p>
        </p:txBody>
      </p:sp>
      <p:pic>
        <p:nvPicPr>
          <p:cNvPr id="9" name="Picture 8" descr="UW School of Architecture on a sunny evening, Nov 7th, 2020. For the main  campus folk who don't venture into Cambridge much! : r/uwaterloo">
            <a:extLst>
              <a:ext uri="{FF2B5EF4-FFF2-40B4-BE49-F238E27FC236}">
                <a16:creationId xmlns:a16="http://schemas.microsoft.com/office/drawing/2014/main" id="{BEE29B96-8BE1-BFC0-14CC-69142E48CEB1}"/>
              </a:ext>
            </a:extLst>
          </p:cNvPr>
          <p:cNvPicPr>
            <a:picLocks noChangeAspect="1"/>
          </p:cNvPicPr>
          <p:nvPr/>
        </p:nvPicPr>
        <p:blipFill>
          <a:blip r:embed="rId4"/>
          <a:stretch>
            <a:fillRect/>
          </a:stretch>
        </p:blipFill>
        <p:spPr>
          <a:xfrm>
            <a:off x="5558288" y="1187546"/>
            <a:ext cx="6632274" cy="4892662"/>
          </a:xfrm>
          <a:prstGeom prst="rect">
            <a:avLst/>
          </a:prstGeom>
        </p:spPr>
      </p:pic>
    </p:spTree>
    <p:extLst>
      <p:ext uri="{BB962C8B-B14F-4D97-AF65-F5344CB8AC3E}">
        <p14:creationId xmlns:p14="http://schemas.microsoft.com/office/powerpoint/2010/main" val="1724809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A42FB6-D65D-045D-2633-8B8C8EE7C9B0}"/>
              </a:ext>
            </a:extLst>
          </p:cNvPr>
          <p:cNvSpPr>
            <a:spLocks noGrp="1"/>
          </p:cNvSpPr>
          <p:nvPr>
            <p:ph type="body" sz="quarter" idx="12"/>
          </p:nvPr>
        </p:nvSpPr>
        <p:spPr>
          <a:xfrm>
            <a:off x="6709791" y="2157984"/>
            <a:ext cx="5193792" cy="877824"/>
          </a:xfrm>
        </p:spPr>
        <p:txBody>
          <a:bodyPr vert="horz" lIns="0" tIns="0" rIns="0" bIns="0" rtlCol="0" anchor="t">
            <a:noAutofit/>
          </a:bodyPr>
          <a:lstStyle/>
          <a:p>
            <a:r>
              <a:rPr lang="en-US" dirty="0">
                <a:solidFill>
                  <a:srgbClr val="A50B34"/>
                </a:solidFill>
              </a:rPr>
              <a:t>Thank</a:t>
            </a:r>
          </a:p>
        </p:txBody>
      </p:sp>
      <p:sp>
        <p:nvSpPr>
          <p:cNvPr id="12" name="Text Placeholder 11">
            <a:extLst>
              <a:ext uri="{FF2B5EF4-FFF2-40B4-BE49-F238E27FC236}">
                <a16:creationId xmlns:a16="http://schemas.microsoft.com/office/drawing/2014/main" id="{7D51CE90-47D6-5556-79B4-BFA8E55547F9}"/>
              </a:ext>
            </a:extLst>
          </p:cNvPr>
          <p:cNvSpPr>
            <a:spLocks noGrp="1"/>
          </p:cNvSpPr>
          <p:nvPr>
            <p:ph type="body" sz="quarter" idx="13"/>
          </p:nvPr>
        </p:nvSpPr>
        <p:spPr>
          <a:xfrm>
            <a:off x="6709791" y="3182112"/>
            <a:ext cx="2926080" cy="877824"/>
          </a:xfrm>
        </p:spPr>
        <p:txBody>
          <a:bodyPr vert="horz" lIns="0" tIns="0" rIns="0" bIns="0" rtlCol="0" anchor="t">
            <a:noAutofit/>
          </a:bodyPr>
          <a:lstStyle/>
          <a:p>
            <a:r>
              <a:rPr lang="en-US" dirty="0">
                <a:solidFill>
                  <a:srgbClr val="A50B34"/>
                </a:solidFill>
                <a:latin typeface="Sagona ExtraLight"/>
              </a:rPr>
              <a:t>You</a:t>
            </a:r>
          </a:p>
        </p:txBody>
      </p:sp>
      <p:pic>
        <p:nvPicPr>
          <p:cNvPr id="7" name="Picture 6" descr="A black and red text&#10;&#10;Description automatically generated">
            <a:extLst>
              <a:ext uri="{FF2B5EF4-FFF2-40B4-BE49-F238E27FC236}">
                <a16:creationId xmlns:a16="http://schemas.microsoft.com/office/drawing/2014/main" id="{425DECF8-5240-7035-C135-780A29A2033C}"/>
              </a:ext>
            </a:extLst>
          </p:cNvPr>
          <p:cNvPicPr>
            <a:picLocks noChangeAspect="1"/>
          </p:cNvPicPr>
          <p:nvPr/>
        </p:nvPicPr>
        <p:blipFill>
          <a:blip r:embed="rId2"/>
          <a:stretch>
            <a:fillRect/>
          </a:stretch>
        </p:blipFill>
        <p:spPr>
          <a:xfrm>
            <a:off x="10067924" y="6269338"/>
            <a:ext cx="1910246" cy="441967"/>
          </a:xfrm>
          <a:prstGeom prst="rect">
            <a:avLst/>
          </a:prstGeom>
        </p:spPr>
      </p:pic>
      <p:pic>
        <p:nvPicPr>
          <p:cNvPr id="21" name="Picture Placeholder 20" descr="A group of people sitting in chairs in a room&#10;&#10;Description automatically generated">
            <a:extLst>
              <a:ext uri="{FF2B5EF4-FFF2-40B4-BE49-F238E27FC236}">
                <a16:creationId xmlns:a16="http://schemas.microsoft.com/office/drawing/2014/main" id="{2E9FBDE3-2C26-22E5-BA59-D04A15BAAA84}"/>
              </a:ext>
            </a:extLst>
          </p:cNvPr>
          <p:cNvPicPr>
            <a:picLocks noGrp="1" noChangeAspect="1"/>
          </p:cNvPicPr>
          <p:nvPr>
            <p:ph type="pic" sz="quarter" idx="10"/>
          </p:nvPr>
        </p:nvPicPr>
        <p:blipFill>
          <a:blip r:embed="rId3"/>
          <a:srcRect l="41717" r="1313" b="-152"/>
          <a:stretch/>
        </p:blipFill>
        <p:spPr>
          <a:xfrm>
            <a:off x="566928" y="640080"/>
            <a:ext cx="5314509" cy="6227346"/>
          </a:xfrm>
        </p:spPr>
      </p:pic>
    </p:spTree>
    <p:extLst>
      <p:ext uri="{BB962C8B-B14F-4D97-AF65-F5344CB8AC3E}">
        <p14:creationId xmlns:p14="http://schemas.microsoft.com/office/powerpoint/2010/main" val="179716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5585010" cy="1347294"/>
          </a:xfrm>
        </p:spPr>
        <p:txBody>
          <a:bodyPr/>
          <a:lstStyle/>
          <a:p>
            <a:r>
              <a:rPr lang="en-US" noProof="1">
                <a:solidFill>
                  <a:srgbClr val="A50B34"/>
                </a:solidFill>
                <a:latin typeface="Avenir Next LT Pro Demi"/>
              </a:rPr>
              <a:t>University of Waterloo School of Architecture (UWSA)</a:t>
            </a:r>
            <a:br>
              <a:rPr lang="en-US" noProof="1">
                <a:latin typeface="Avenir Next LT Pro Demi" panose="020B0504020202020204" pitchFamily="34" charset="77"/>
              </a:rPr>
            </a:br>
            <a:endParaRPr lang="en-US"/>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2</a:t>
            </a:fld>
            <a:endParaRPr lang="en-US" dirty="0"/>
          </a:p>
        </p:txBody>
      </p:sp>
      <p:sp>
        <p:nvSpPr>
          <p:cNvPr id="3" name="Text Placeholder 2">
            <a:extLst>
              <a:ext uri="{FF2B5EF4-FFF2-40B4-BE49-F238E27FC236}">
                <a16:creationId xmlns:a16="http://schemas.microsoft.com/office/drawing/2014/main" id="{E92B0A6A-F543-4021-C401-43270E1C0313}"/>
              </a:ext>
            </a:extLst>
          </p:cNvPr>
          <p:cNvSpPr>
            <a:spLocks noGrp="1"/>
          </p:cNvSpPr>
          <p:nvPr>
            <p:ph type="body" sz="quarter" idx="11"/>
          </p:nvPr>
        </p:nvSpPr>
        <p:spPr>
          <a:xfrm>
            <a:off x="582549" y="2588895"/>
            <a:ext cx="6230874" cy="1746123"/>
          </a:xfrm>
        </p:spPr>
        <p:txBody>
          <a:bodyPr vert="horz" lIns="0" tIns="0" rIns="0" bIns="0" rtlCol="0" anchor="t">
            <a:noAutofit/>
          </a:bodyPr>
          <a:lstStyle/>
          <a:p>
            <a:r>
              <a:rPr lang="en-US" b="1" dirty="0">
                <a:latin typeface="Avenir Next LT Pro"/>
              </a:rPr>
              <a:t>Location:</a:t>
            </a:r>
            <a:r>
              <a:rPr lang="en-US" dirty="0">
                <a:latin typeface="Avenir Next LT Pro"/>
              </a:rPr>
              <a:t> Cambridge, Ontario</a:t>
            </a:r>
            <a:endParaRPr lang="en-US" sz="1400" dirty="0">
              <a:latin typeface="Avenir Next LT Pro" panose="020B0504020202020204" pitchFamily="34" charset="77"/>
            </a:endParaRPr>
          </a:p>
          <a:p>
            <a:pPr marL="342900" indent="-342900">
              <a:buFont typeface="Wingdings" panose="020B0604020202020204" pitchFamily="34" charset="0"/>
              <a:buChar char="Ø"/>
            </a:pPr>
            <a:r>
              <a:rPr lang="en-US" dirty="0">
                <a:ea typeface="+mn-lt"/>
                <a:cs typeface="+mn-lt"/>
              </a:rPr>
              <a:t>The school is located on the traditional territory of the Neutral, Anishinaabeg and Haudenosaunee peoples. It is also situated on the Haldimand Tract, the land promised to the Six Nations which includes 10 </a:t>
            </a:r>
            <a:r>
              <a:rPr lang="en-US" dirty="0" err="1">
                <a:ea typeface="+mn-lt"/>
                <a:cs typeface="+mn-lt"/>
              </a:rPr>
              <a:t>kilometres</a:t>
            </a:r>
            <a:r>
              <a:rPr lang="en-US" dirty="0">
                <a:ea typeface="+mn-lt"/>
                <a:cs typeface="+mn-lt"/>
              </a:rPr>
              <a:t> on each side of the Grand River.</a:t>
            </a:r>
            <a:endParaRPr lang="en-US" dirty="0"/>
          </a:p>
          <a:p>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pic>
        <p:nvPicPr>
          <p:cNvPr id="19" name="Picture 18" descr="Fall Open House 2022 | Architecture | University of Waterloo">
            <a:extLst>
              <a:ext uri="{FF2B5EF4-FFF2-40B4-BE49-F238E27FC236}">
                <a16:creationId xmlns:a16="http://schemas.microsoft.com/office/drawing/2014/main" id="{8A017BD4-480E-3B52-DABC-6715CB094F1E}"/>
              </a:ext>
            </a:extLst>
          </p:cNvPr>
          <p:cNvPicPr>
            <a:picLocks noChangeAspect="1"/>
          </p:cNvPicPr>
          <p:nvPr/>
        </p:nvPicPr>
        <p:blipFill>
          <a:blip r:embed="rId2"/>
          <a:stretch>
            <a:fillRect/>
          </a:stretch>
        </p:blipFill>
        <p:spPr>
          <a:xfrm>
            <a:off x="581025" y="3960038"/>
            <a:ext cx="6229349" cy="2900324"/>
          </a:xfrm>
          <a:prstGeom prst="rect">
            <a:avLst/>
          </a:prstGeom>
        </p:spPr>
      </p:pic>
      <p:pic>
        <p:nvPicPr>
          <p:cNvPr id="8" name="Picture 7" descr="Master of Architecture (MArch) | Architecture | University of Waterloo">
            <a:extLst>
              <a:ext uri="{FF2B5EF4-FFF2-40B4-BE49-F238E27FC236}">
                <a16:creationId xmlns:a16="http://schemas.microsoft.com/office/drawing/2014/main" id="{4B835533-9223-0024-0598-F7DA993D81EA}"/>
              </a:ext>
            </a:extLst>
          </p:cNvPr>
          <p:cNvPicPr>
            <a:picLocks noChangeAspect="1"/>
          </p:cNvPicPr>
          <p:nvPr/>
        </p:nvPicPr>
        <p:blipFill>
          <a:blip r:embed="rId3"/>
          <a:stretch>
            <a:fillRect/>
          </a:stretch>
        </p:blipFill>
        <p:spPr>
          <a:xfrm>
            <a:off x="7450015" y="3962985"/>
            <a:ext cx="3446585" cy="2908105"/>
          </a:xfrm>
          <a:prstGeom prst="rect">
            <a:avLst/>
          </a:prstGeom>
        </p:spPr>
      </p:pic>
      <p:pic>
        <p:nvPicPr>
          <p:cNvPr id="10" name="Picture 9" descr="University of Waterloo School of Architecture | Levitt Goodman Architects |  Archello">
            <a:extLst>
              <a:ext uri="{FF2B5EF4-FFF2-40B4-BE49-F238E27FC236}">
                <a16:creationId xmlns:a16="http://schemas.microsoft.com/office/drawing/2014/main" id="{E5CF389B-377D-D881-399B-8DF9E2CE93EE}"/>
              </a:ext>
            </a:extLst>
          </p:cNvPr>
          <p:cNvPicPr>
            <a:picLocks noChangeAspect="1"/>
          </p:cNvPicPr>
          <p:nvPr/>
        </p:nvPicPr>
        <p:blipFill>
          <a:blip r:embed="rId4"/>
          <a:stretch>
            <a:fillRect/>
          </a:stretch>
        </p:blipFill>
        <p:spPr>
          <a:xfrm>
            <a:off x="7450016" y="1190173"/>
            <a:ext cx="3446583" cy="2699653"/>
          </a:xfrm>
          <a:prstGeom prst="rect">
            <a:avLst/>
          </a:prstGeom>
        </p:spPr>
      </p:pic>
    </p:spTree>
    <p:extLst>
      <p:ext uri="{BB962C8B-B14F-4D97-AF65-F5344CB8AC3E}">
        <p14:creationId xmlns:p14="http://schemas.microsoft.com/office/powerpoint/2010/main" val="1820716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247335"/>
            <a:ext cx="4442010" cy="1239833"/>
          </a:xfrm>
        </p:spPr>
        <p:txBody>
          <a:bodyPr/>
          <a:lstStyle/>
          <a:p>
            <a:r>
              <a:rPr lang="en-US" noProof="1">
                <a:solidFill>
                  <a:srgbClr val="A50B34"/>
                </a:solidFill>
                <a:latin typeface="Avenir Next LT Pro Demi"/>
              </a:rPr>
              <a:t>University of Waterloo School of Architecture's MArch program</a:t>
            </a:r>
            <a:br>
              <a:rPr lang="en-US" noProof="1">
                <a:latin typeface="Avenir Next LT Pro Demi" panose="020B0504020202020204" pitchFamily="34" charset="77"/>
              </a:rPr>
            </a:br>
            <a:endParaRPr lang="en-US"/>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3</a:t>
            </a:fld>
            <a:endParaRPr lang="en-US" dirty="0"/>
          </a:p>
        </p:txBody>
      </p:sp>
      <p:sp>
        <p:nvSpPr>
          <p:cNvPr id="3" name="Text Placeholder 2">
            <a:extLst>
              <a:ext uri="{FF2B5EF4-FFF2-40B4-BE49-F238E27FC236}">
                <a16:creationId xmlns:a16="http://schemas.microsoft.com/office/drawing/2014/main" id="{E92B0A6A-F543-4021-C401-43270E1C0313}"/>
              </a:ext>
            </a:extLst>
          </p:cNvPr>
          <p:cNvSpPr>
            <a:spLocks noGrp="1"/>
          </p:cNvSpPr>
          <p:nvPr>
            <p:ph type="body" sz="quarter" idx="11"/>
          </p:nvPr>
        </p:nvSpPr>
        <p:spPr>
          <a:xfrm>
            <a:off x="582549" y="2588895"/>
            <a:ext cx="5928028" cy="4270248"/>
          </a:xfrm>
        </p:spPr>
        <p:txBody>
          <a:bodyPr vert="horz" lIns="0" tIns="0" rIns="0" bIns="0" rtlCol="0" anchor="t">
            <a:noAutofit/>
          </a:bodyPr>
          <a:lstStyle/>
          <a:p>
            <a:r>
              <a:rPr lang="en-US" b="1" dirty="0">
                <a:latin typeface="Avenir Next LT Pro"/>
              </a:rPr>
              <a:t>Degree Type:</a:t>
            </a:r>
            <a:r>
              <a:rPr lang="en-US" dirty="0">
                <a:latin typeface="Avenir Next LT Pro"/>
              </a:rPr>
              <a:t> Master of Architecture (</a:t>
            </a:r>
            <a:r>
              <a:rPr lang="en-US" dirty="0" err="1">
                <a:latin typeface="Avenir Next LT Pro"/>
              </a:rPr>
              <a:t>MArch</a:t>
            </a:r>
            <a:r>
              <a:rPr lang="en-US" dirty="0">
                <a:latin typeface="Avenir Next LT Pro"/>
              </a:rPr>
              <a:t>)</a:t>
            </a:r>
            <a:endParaRPr lang="en-US" sz="1400" dirty="0">
              <a:latin typeface="Avenir Next LT Pro" panose="020B0504020202020204" pitchFamily="34" charset="77"/>
            </a:endParaRPr>
          </a:p>
          <a:p>
            <a:r>
              <a:rPr lang="en-US" b="1" dirty="0">
                <a:ea typeface="+mn-lt"/>
                <a:cs typeface="+mn-lt"/>
              </a:rPr>
              <a:t>Duration:</a:t>
            </a:r>
            <a:r>
              <a:rPr lang="en-US" dirty="0">
                <a:ea typeface="+mn-lt"/>
                <a:cs typeface="+mn-lt"/>
              </a:rPr>
              <a:t> 2 years</a:t>
            </a:r>
            <a:endParaRPr lang="en-US" dirty="0"/>
          </a:p>
          <a:p>
            <a:pPr marL="342900" indent="-342900">
              <a:buFont typeface="Wingdings" panose="020B0604020202020204" pitchFamily="34" charset="0"/>
              <a:buChar char="Ø"/>
            </a:pPr>
            <a:r>
              <a:rPr lang="en-US" dirty="0">
                <a:ea typeface="+mn-lt"/>
                <a:cs typeface="+mn-lt"/>
              </a:rPr>
              <a:t>Granted accreditation by CACB for 6-year term in 2017. Scheduled for review of accreditation status in 2024. </a:t>
            </a:r>
            <a:r>
              <a:rPr lang="en-US" b="1" dirty="0">
                <a:ea typeface="+mn-lt"/>
                <a:cs typeface="+mn-lt"/>
              </a:rPr>
              <a:t>GRANTED AGAIN AS OF JULY 1, 2024! 6-year term now ends in 2030</a:t>
            </a:r>
          </a:p>
          <a:p>
            <a:pPr marL="342900" indent="-342900">
              <a:buFont typeface="Wingdings" panose="020B0604020202020204" pitchFamily="34" charset="0"/>
              <a:buChar char="Ø"/>
            </a:pPr>
            <a:r>
              <a:rPr lang="en-US" dirty="0"/>
              <a:t>Program offers an extension of pre-professional undergraduate experience in architecture</a:t>
            </a:r>
          </a:p>
          <a:p>
            <a:pPr marL="342900" indent="-342900">
              <a:buFont typeface="Wingdings" panose="020B0604020202020204" pitchFamily="34" charset="0"/>
              <a:buChar char="Ø"/>
            </a:pPr>
            <a:r>
              <a:rPr lang="en-US" dirty="0"/>
              <a:t>Traditional coursework into research thesis program</a:t>
            </a:r>
          </a:p>
          <a:p>
            <a:pPr marL="342900" indent="-342900">
              <a:buFont typeface="Wingdings" panose="020B0604020202020204" pitchFamily="34" charset="0"/>
              <a:buChar char="Ø"/>
            </a:pPr>
            <a:r>
              <a:rPr lang="en-US" b="1" dirty="0"/>
              <a:t>Water Program and Structures Certificate</a:t>
            </a:r>
            <a:r>
              <a:rPr lang="en-US" dirty="0"/>
              <a:t> – optional interdisciplinary program</a:t>
            </a:r>
          </a:p>
          <a:p>
            <a:pPr marL="342900" indent="-342900">
              <a:buFont typeface="Wingdings" panose="020B0604020202020204" pitchFamily="34" charset="0"/>
              <a:buChar char="Ø"/>
            </a:pPr>
            <a:r>
              <a:rPr lang="en-US" dirty="0"/>
              <a:t>Similar offerings from the school's Bachelor of Architectural Studies program apply to the Master of Architecture program</a:t>
            </a:r>
          </a:p>
          <a:p>
            <a:pPr marL="1028700" lvl="1" indent="-342900">
              <a:buFont typeface="Courier New" panose="020B0604020202020204" pitchFamily="34" charset="0"/>
              <a:buChar char="o"/>
            </a:pPr>
            <a:r>
              <a:rPr lang="en-US" sz="1400" b="0" dirty="0"/>
              <a:t>Co-op opportunities</a:t>
            </a:r>
          </a:p>
          <a:p>
            <a:pPr marL="1028700" lvl="1" indent="-342900">
              <a:buFont typeface="Courier New" panose="020B0604020202020204" pitchFamily="34" charset="0"/>
              <a:buChar char="o"/>
            </a:pPr>
            <a:r>
              <a:rPr lang="en-US" sz="1400" b="0" dirty="0"/>
              <a:t>International research travel</a:t>
            </a:r>
          </a:p>
          <a:p>
            <a:pPr marL="1028700" lvl="1" indent="-342900">
              <a:buFont typeface="Courier New" panose="020B0604020202020204" pitchFamily="34" charset="0"/>
              <a:buChar char="o"/>
            </a:pPr>
            <a:r>
              <a:rPr lang="en-US" sz="1400" b="0" dirty="0"/>
              <a:t>Optional term in Rome</a:t>
            </a:r>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pic>
        <p:nvPicPr>
          <p:cNvPr id="2" name="Picture 1" descr="A group of people watching a presentation&#10;&#10;Description automatically generated">
            <a:extLst>
              <a:ext uri="{FF2B5EF4-FFF2-40B4-BE49-F238E27FC236}">
                <a16:creationId xmlns:a16="http://schemas.microsoft.com/office/drawing/2014/main" id="{A022EF8E-935A-D4DD-0939-8157BE2A4371}"/>
              </a:ext>
            </a:extLst>
          </p:cNvPr>
          <p:cNvPicPr>
            <a:picLocks noChangeAspect="1"/>
          </p:cNvPicPr>
          <p:nvPr/>
        </p:nvPicPr>
        <p:blipFill>
          <a:blip r:embed="rId2"/>
          <a:srcRect l="2557" t="-24" r="14051" b="12814"/>
          <a:stretch/>
        </p:blipFill>
        <p:spPr>
          <a:xfrm>
            <a:off x="6861560" y="3584403"/>
            <a:ext cx="4659857" cy="3272242"/>
          </a:xfrm>
          <a:prstGeom prst="rect">
            <a:avLst/>
          </a:prstGeom>
        </p:spPr>
      </p:pic>
      <p:pic>
        <p:nvPicPr>
          <p:cNvPr id="4" name="Picture 3" descr="A group of people sitting in chairs in a room&#10;&#10;Description automatically generated">
            <a:extLst>
              <a:ext uri="{FF2B5EF4-FFF2-40B4-BE49-F238E27FC236}">
                <a16:creationId xmlns:a16="http://schemas.microsoft.com/office/drawing/2014/main" id="{35DA5D85-73B5-B420-2F59-70EDA8341050}"/>
              </a:ext>
            </a:extLst>
          </p:cNvPr>
          <p:cNvPicPr>
            <a:picLocks noChangeAspect="1"/>
          </p:cNvPicPr>
          <p:nvPr/>
        </p:nvPicPr>
        <p:blipFill>
          <a:blip r:embed="rId3"/>
          <a:srcRect t="11692" b="8627"/>
          <a:stretch/>
        </p:blipFill>
        <p:spPr>
          <a:xfrm>
            <a:off x="6861256" y="903230"/>
            <a:ext cx="4659882" cy="2529257"/>
          </a:xfrm>
          <a:prstGeom prst="rect">
            <a:avLst/>
          </a:prstGeom>
        </p:spPr>
      </p:pic>
    </p:spTree>
    <p:extLst>
      <p:ext uri="{BB962C8B-B14F-4D97-AF65-F5344CB8AC3E}">
        <p14:creationId xmlns:p14="http://schemas.microsoft.com/office/powerpoint/2010/main" val="317150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C593-4C5B-55BC-0061-7A4B320B11FD}"/>
              </a:ext>
            </a:extLst>
          </p:cNvPr>
          <p:cNvSpPr>
            <a:spLocks noGrp="1"/>
          </p:cNvSpPr>
          <p:nvPr>
            <p:ph type="title"/>
          </p:nvPr>
        </p:nvSpPr>
        <p:spPr>
          <a:xfrm>
            <a:off x="6547104" y="1188720"/>
            <a:ext cx="2699668" cy="1298448"/>
          </a:xfrm>
        </p:spPr>
        <p:txBody>
          <a:bodyPr/>
          <a:lstStyle/>
          <a:p>
            <a:r>
              <a:rPr lang="en-US" dirty="0" err="1">
                <a:solidFill>
                  <a:srgbClr val="A50B34"/>
                </a:solidFill>
              </a:rPr>
              <a:t>MArch</a:t>
            </a:r>
            <a:r>
              <a:rPr lang="en-US" dirty="0">
                <a:solidFill>
                  <a:srgbClr val="A50B34"/>
                </a:solidFill>
              </a:rPr>
              <a:t> Schedule at a Glance...</a:t>
            </a:r>
            <a:endParaRPr lang="en-US"/>
          </a:p>
        </p:txBody>
      </p:sp>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4</a:t>
            </a:fld>
            <a:endParaRPr lang="en-US" dirty="0"/>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7CBA7F2-98B4-3995-89E1-97AA111539D0}"/>
              </a:ext>
            </a:extLst>
          </p:cNvPr>
          <p:cNvSpPr>
            <a:spLocks noGrp="1"/>
          </p:cNvSpPr>
          <p:nvPr>
            <p:ph type="body" sz="quarter" idx="11"/>
          </p:nvPr>
        </p:nvSpPr>
        <p:spPr>
          <a:xfrm>
            <a:off x="6551549" y="2960126"/>
            <a:ext cx="4032797" cy="3709738"/>
          </a:xfrm>
        </p:spPr>
        <p:txBody>
          <a:bodyPr vert="horz" lIns="0" tIns="0" rIns="0" bIns="0" rtlCol="0" anchor="t">
            <a:noAutofit/>
          </a:bodyPr>
          <a:lstStyle/>
          <a:p>
            <a:r>
              <a:rPr lang="en-US" b="1" dirty="0">
                <a:latin typeface="Avenir Next LT Pro"/>
              </a:rPr>
              <a:t>Fall</a:t>
            </a:r>
            <a:endParaRPr lang="en-US" sz="1400" dirty="0">
              <a:latin typeface="Avenir Next LT Pro" panose="020B0504020202020204" pitchFamily="34" charset="77"/>
            </a:endParaRPr>
          </a:p>
          <a:p>
            <a:pPr marL="342900" indent="-342900">
              <a:buFont typeface="Wingdings" panose="020B0604020202020204" pitchFamily="34" charset="0"/>
              <a:buChar char="Ø"/>
            </a:pPr>
            <a:r>
              <a:rPr lang="en-US" dirty="0">
                <a:ea typeface="+mn-lt"/>
                <a:cs typeface="+mn-lt"/>
              </a:rPr>
              <a:t>Three courses, including studio</a:t>
            </a:r>
            <a:endParaRPr lang="en-US" dirty="0"/>
          </a:p>
          <a:p>
            <a:pPr marL="342900" indent="-342900">
              <a:buFont typeface="Wingdings" panose="020B0604020202020204" pitchFamily="34" charset="0"/>
              <a:buChar char="Ø"/>
            </a:pPr>
            <a:r>
              <a:rPr lang="en-US" dirty="0"/>
              <a:t>One of the course (ARCH 671) is ties into the term's studio, effectively resulting in two active courses for the term (more weekdays off)</a:t>
            </a:r>
          </a:p>
          <a:p>
            <a:r>
              <a:rPr lang="en-US" b="1" dirty="0"/>
              <a:t>Winter</a:t>
            </a:r>
          </a:p>
          <a:p>
            <a:pPr marL="342900" indent="-342900">
              <a:buFont typeface="Wingdings,Sans-Serif" panose="020B0604020202020204" pitchFamily="34" charset="0"/>
              <a:buChar char="Ø"/>
            </a:pPr>
            <a:r>
              <a:rPr lang="en-US" dirty="0"/>
              <a:t>Three courses</a:t>
            </a:r>
          </a:p>
          <a:p>
            <a:r>
              <a:rPr lang="en-US" b="1" dirty="0"/>
              <a:t>Spring</a:t>
            </a:r>
          </a:p>
          <a:p>
            <a:pPr marL="342900" indent="-342900">
              <a:buFont typeface="Wingdings,Sans-Serif" panose="020B0604020202020204" pitchFamily="34" charset="0"/>
              <a:buChar char="Ø"/>
            </a:pPr>
            <a:r>
              <a:rPr lang="en-US" b="1" i="1" dirty="0"/>
              <a:t>Optional co-op term</a:t>
            </a:r>
          </a:p>
          <a:p>
            <a:endParaRPr lang="en-US" dirty="0"/>
          </a:p>
        </p:txBody>
      </p:sp>
      <p:sp>
        <p:nvSpPr>
          <p:cNvPr id="23" name="Right Brace 22">
            <a:extLst>
              <a:ext uri="{FF2B5EF4-FFF2-40B4-BE49-F238E27FC236}">
                <a16:creationId xmlns:a16="http://schemas.microsoft.com/office/drawing/2014/main" id="{0D666EBC-80E4-5EAF-9188-ACEB30D67FC5}"/>
              </a:ext>
            </a:extLst>
          </p:cNvPr>
          <p:cNvSpPr/>
          <p:nvPr/>
        </p:nvSpPr>
        <p:spPr>
          <a:xfrm>
            <a:off x="5162549" y="693860"/>
            <a:ext cx="381000" cy="2561247"/>
          </a:xfrm>
          <a:prstGeom prst="rightBrace">
            <a:avLst/>
          </a:prstGeom>
          <a:ln w="28575">
            <a:solidFill>
              <a:srgbClr val="A50B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itle 2">
            <a:extLst>
              <a:ext uri="{FF2B5EF4-FFF2-40B4-BE49-F238E27FC236}">
                <a16:creationId xmlns:a16="http://schemas.microsoft.com/office/drawing/2014/main" id="{B2EF8C03-FB50-D40E-DBB3-6B63953B692D}"/>
              </a:ext>
            </a:extLst>
          </p:cNvPr>
          <p:cNvSpPr txBox="1">
            <a:spLocks/>
          </p:cNvSpPr>
          <p:nvPr/>
        </p:nvSpPr>
        <p:spPr>
          <a:xfrm>
            <a:off x="6543197" y="2630660"/>
            <a:ext cx="2709437" cy="3312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cap="none" baseline="0">
                <a:solidFill>
                  <a:schemeClr val="accent2"/>
                </a:solidFill>
                <a:latin typeface="+mj-lt"/>
                <a:ea typeface="+mj-ea"/>
                <a:cs typeface="+mj-cs"/>
              </a:defRPr>
            </a:lvl1pPr>
          </a:lstStyle>
          <a:p>
            <a:r>
              <a:rPr lang="en-US" sz="1800" dirty="0">
                <a:solidFill>
                  <a:srgbClr val="A50B34"/>
                </a:solidFill>
              </a:rPr>
              <a:t>1st Year</a:t>
            </a:r>
          </a:p>
        </p:txBody>
      </p:sp>
      <p:cxnSp>
        <p:nvCxnSpPr>
          <p:cNvPr id="27" name="Connector: Elbow 26">
            <a:extLst>
              <a:ext uri="{FF2B5EF4-FFF2-40B4-BE49-F238E27FC236}">
                <a16:creationId xmlns:a16="http://schemas.microsoft.com/office/drawing/2014/main" id="{CD1B08CB-434E-3785-5982-F9E92B23E10B}"/>
              </a:ext>
            </a:extLst>
          </p:cNvPr>
          <p:cNvCxnSpPr/>
          <p:nvPr/>
        </p:nvCxnSpPr>
        <p:spPr>
          <a:xfrm>
            <a:off x="5541108" y="1975338"/>
            <a:ext cx="894862" cy="816709"/>
          </a:xfrm>
          <a:prstGeom prst="bentConnector3">
            <a:avLst/>
          </a:prstGeom>
          <a:ln w="28575">
            <a:solidFill>
              <a:srgbClr val="A50B34"/>
            </a:solidFill>
            <a:prstDash val="dash"/>
          </a:ln>
        </p:spPr>
        <p:style>
          <a:lnRef idx="1">
            <a:schemeClr val="accent1"/>
          </a:lnRef>
          <a:fillRef idx="0">
            <a:schemeClr val="accent1"/>
          </a:fillRef>
          <a:effectRef idx="0">
            <a:schemeClr val="accent1"/>
          </a:effectRef>
          <a:fontRef idx="minor">
            <a:schemeClr val="tx1"/>
          </a:fontRef>
        </p:style>
      </p:cxnSp>
      <p:pic>
        <p:nvPicPr>
          <p:cNvPr id="28" name="Picture 27" descr="A red and white list with white text&#10;&#10;Description automatically generated">
            <a:extLst>
              <a:ext uri="{FF2B5EF4-FFF2-40B4-BE49-F238E27FC236}">
                <a16:creationId xmlns:a16="http://schemas.microsoft.com/office/drawing/2014/main" id="{19BDAD94-90B2-C2CD-E829-B194AE40F6F7}"/>
              </a:ext>
            </a:extLst>
          </p:cNvPr>
          <p:cNvPicPr>
            <a:picLocks noChangeAspect="1"/>
          </p:cNvPicPr>
          <p:nvPr/>
        </p:nvPicPr>
        <p:blipFill>
          <a:blip r:embed="rId2"/>
          <a:stretch>
            <a:fillRect/>
          </a:stretch>
        </p:blipFill>
        <p:spPr>
          <a:xfrm>
            <a:off x="420054" y="693615"/>
            <a:ext cx="4562277" cy="6066693"/>
          </a:xfrm>
          <a:prstGeom prst="rect">
            <a:avLst/>
          </a:prstGeom>
        </p:spPr>
      </p:pic>
      <p:sp>
        <p:nvSpPr>
          <p:cNvPr id="30" name="Footer Placeholder 11">
            <a:extLst>
              <a:ext uri="{FF2B5EF4-FFF2-40B4-BE49-F238E27FC236}">
                <a16:creationId xmlns:a16="http://schemas.microsoft.com/office/drawing/2014/main" id="{97179E23-852F-10E8-9755-8DF8AC834320}"/>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Tree>
    <p:extLst>
      <p:ext uri="{BB962C8B-B14F-4D97-AF65-F5344CB8AC3E}">
        <p14:creationId xmlns:p14="http://schemas.microsoft.com/office/powerpoint/2010/main" val="209516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benches and furs&#10;&#10;Description automatically generated">
            <a:extLst>
              <a:ext uri="{FF2B5EF4-FFF2-40B4-BE49-F238E27FC236}">
                <a16:creationId xmlns:a16="http://schemas.microsoft.com/office/drawing/2014/main" id="{18847944-9715-22E6-36A1-E62D8812EB42}"/>
              </a:ext>
            </a:extLst>
          </p:cNvPr>
          <p:cNvPicPr>
            <a:picLocks noChangeAspect="1"/>
          </p:cNvPicPr>
          <p:nvPr/>
        </p:nvPicPr>
        <p:blipFill>
          <a:blip r:embed="rId2"/>
          <a:srcRect l="42500" t="46" r="-67" b="1731"/>
          <a:stretch/>
        </p:blipFill>
        <p:spPr>
          <a:xfrm>
            <a:off x="3271433" y="2204723"/>
            <a:ext cx="2674550" cy="3398766"/>
          </a:xfrm>
          <a:prstGeom prst="rect">
            <a:avLst/>
          </a:prstGeom>
        </p:spPr>
      </p:pic>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3865626" cy="526679"/>
          </a:xfrm>
        </p:spPr>
        <p:txBody>
          <a:bodyPr/>
          <a:lstStyle/>
          <a:p>
            <a:r>
              <a:rPr lang="en-US" noProof="1">
                <a:solidFill>
                  <a:srgbClr val="A50B34"/>
                </a:solidFill>
                <a:latin typeface="Avenir Next LT Pro Demi"/>
              </a:rPr>
              <a:t>Architectural Courses</a:t>
            </a:r>
            <a:endParaRPr lang="en-US" noProof="1"/>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5</a:t>
            </a:fld>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working on a wood piece&#10;&#10;Description automatically generated">
            <a:extLst>
              <a:ext uri="{FF2B5EF4-FFF2-40B4-BE49-F238E27FC236}">
                <a16:creationId xmlns:a16="http://schemas.microsoft.com/office/drawing/2014/main" id="{29BF0729-FAFC-9CD0-C281-741E95B02CE1}"/>
              </a:ext>
            </a:extLst>
          </p:cNvPr>
          <p:cNvPicPr>
            <a:picLocks noChangeAspect="1"/>
          </p:cNvPicPr>
          <p:nvPr/>
        </p:nvPicPr>
        <p:blipFill>
          <a:blip r:embed="rId3"/>
          <a:srcRect l="9146" t="7" r="9036" b="317"/>
          <a:stretch/>
        </p:blipFill>
        <p:spPr>
          <a:xfrm>
            <a:off x="9170703" y="2205161"/>
            <a:ext cx="2707678" cy="3401676"/>
          </a:xfrm>
          <a:prstGeom prst="rect">
            <a:avLst/>
          </a:prstGeom>
        </p:spPr>
      </p:pic>
      <p:sp>
        <p:nvSpPr>
          <p:cNvPr id="8" name="Text Placeholder 7">
            <a:extLst>
              <a:ext uri="{FF2B5EF4-FFF2-40B4-BE49-F238E27FC236}">
                <a16:creationId xmlns:a16="http://schemas.microsoft.com/office/drawing/2014/main" id="{E560BF24-A4F2-D2A6-F8DD-A4A7E9A57725}"/>
              </a:ext>
            </a:extLst>
          </p:cNvPr>
          <p:cNvSpPr>
            <a:spLocks noGrp="1"/>
          </p:cNvSpPr>
          <p:nvPr>
            <p:ph type="body" sz="quarter" idx="11"/>
          </p:nvPr>
        </p:nvSpPr>
        <p:spPr>
          <a:xfrm>
            <a:off x="6094594" y="5731413"/>
            <a:ext cx="2902008" cy="946755"/>
          </a:xfrm>
        </p:spPr>
        <p:txBody>
          <a:bodyPr vert="horz" lIns="0" tIns="0" rIns="0" bIns="0" rtlCol="0" anchor="t">
            <a:noAutofit/>
          </a:bodyPr>
          <a:lstStyle/>
          <a:p>
            <a:r>
              <a:rPr lang="en-US" sz="1200" b="1" dirty="0"/>
              <a:t>Digital Fabrication</a:t>
            </a:r>
          </a:p>
        </p:txBody>
      </p:sp>
      <p:pic>
        <p:nvPicPr>
          <p:cNvPr id="17" name="Picture 16" descr="Student and faculty project 'Hive' now on display | Architecture |  University of Waterloo">
            <a:extLst>
              <a:ext uri="{FF2B5EF4-FFF2-40B4-BE49-F238E27FC236}">
                <a16:creationId xmlns:a16="http://schemas.microsoft.com/office/drawing/2014/main" id="{AAF29234-FA50-5A09-9977-2DF6E1774957}"/>
              </a:ext>
            </a:extLst>
          </p:cNvPr>
          <p:cNvPicPr>
            <a:picLocks noChangeAspect="1"/>
          </p:cNvPicPr>
          <p:nvPr/>
        </p:nvPicPr>
        <p:blipFill>
          <a:blip r:embed="rId4"/>
          <a:srcRect l="12011" r="20055" b="353"/>
          <a:stretch/>
        </p:blipFill>
        <p:spPr>
          <a:xfrm>
            <a:off x="6092094" y="2203134"/>
            <a:ext cx="2902114" cy="3409120"/>
          </a:xfrm>
          <a:prstGeom prst="rect">
            <a:avLst/>
          </a:prstGeom>
        </p:spPr>
      </p:pic>
      <p:pic>
        <p:nvPicPr>
          <p:cNvPr id="18" name="Picture 17" descr="Student Project Gallery | Architecture | University of Waterloo">
            <a:extLst>
              <a:ext uri="{FF2B5EF4-FFF2-40B4-BE49-F238E27FC236}">
                <a16:creationId xmlns:a16="http://schemas.microsoft.com/office/drawing/2014/main" id="{B930B49E-973E-9E5F-C87B-43023FA77072}"/>
              </a:ext>
            </a:extLst>
          </p:cNvPr>
          <p:cNvPicPr>
            <a:picLocks noChangeAspect="1"/>
          </p:cNvPicPr>
          <p:nvPr/>
        </p:nvPicPr>
        <p:blipFill>
          <a:blip r:embed="rId5"/>
          <a:srcRect l="21506" t="133" r="25687" b="3901"/>
          <a:stretch/>
        </p:blipFill>
        <p:spPr>
          <a:xfrm>
            <a:off x="221769" y="2204991"/>
            <a:ext cx="2900202" cy="3385122"/>
          </a:xfrm>
          <a:prstGeom prst="rect">
            <a:avLst/>
          </a:prstGeom>
        </p:spPr>
      </p:pic>
      <p:sp>
        <p:nvSpPr>
          <p:cNvPr id="21" name="Text Placeholder 7">
            <a:extLst>
              <a:ext uri="{FF2B5EF4-FFF2-40B4-BE49-F238E27FC236}">
                <a16:creationId xmlns:a16="http://schemas.microsoft.com/office/drawing/2014/main" id="{A18D9E8A-2A9A-A6D2-AC67-E8FEB7AB1C3E}"/>
              </a:ext>
            </a:extLst>
          </p:cNvPr>
          <p:cNvSpPr txBox="1">
            <a:spLocks/>
          </p:cNvSpPr>
          <p:nvPr/>
        </p:nvSpPr>
        <p:spPr>
          <a:xfrm>
            <a:off x="9167994" y="5727505"/>
            <a:ext cx="2902008" cy="9467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Craft and Construction</a:t>
            </a:r>
          </a:p>
        </p:txBody>
      </p:sp>
      <p:sp>
        <p:nvSpPr>
          <p:cNvPr id="24" name="Text Placeholder 7">
            <a:extLst>
              <a:ext uri="{FF2B5EF4-FFF2-40B4-BE49-F238E27FC236}">
                <a16:creationId xmlns:a16="http://schemas.microsoft.com/office/drawing/2014/main" id="{BE5FB2E8-D2C5-AE69-C1B7-6F488C543E3C}"/>
              </a:ext>
            </a:extLst>
          </p:cNvPr>
          <p:cNvSpPr txBox="1">
            <a:spLocks/>
          </p:cNvSpPr>
          <p:nvPr/>
        </p:nvSpPr>
        <p:spPr>
          <a:xfrm>
            <a:off x="3267378" y="5727505"/>
            <a:ext cx="2667547" cy="9467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Cultural and Indigenous History</a:t>
            </a:r>
          </a:p>
        </p:txBody>
      </p:sp>
      <p:sp>
        <p:nvSpPr>
          <p:cNvPr id="25" name="Text Placeholder 7">
            <a:extLst>
              <a:ext uri="{FF2B5EF4-FFF2-40B4-BE49-F238E27FC236}">
                <a16:creationId xmlns:a16="http://schemas.microsoft.com/office/drawing/2014/main" id="{90BCEC91-5F56-FCED-2BF0-2CACB412C042}"/>
              </a:ext>
            </a:extLst>
          </p:cNvPr>
          <p:cNvSpPr txBox="1">
            <a:spLocks/>
          </p:cNvSpPr>
          <p:nvPr/>
        </p:nvSpPr>
        <p:spPr>
          <a:xfrm>
            <a:off x="219378" y="5727505"/>
            <a:ext cx="2892239" cy="9467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Theory</a:t>
            </a:r>
          </a:p>
        </p:txBody>
      </p:sp>
    </p:spTree>
    <p:extLst>
      <p:ext uri="{BB962C8B-B14F-4D97-AF65-F5344CB8AC3E}">
        <p14:creationId xmlns:p14="http://schemas.microsoft.com/office/powerpoint/2010/main" val="76566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6</a:t>
            </a:fld>
            <a:endParaRPr lang="en-US" dirty="0"/>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30" name="Footer Placeholder 11">
            <a:extLst>
              <a:ext uri="{FF2B5EF4-FFF2-40B4-BE49-F238E27FC236}">
                <a16:creationId xmlns:a16="http://schemas.microsoft.com/office/drawing/2014/main" id="{97179E23-852F-10E8-9755-8DF8AC834320}"/>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grpSp>
        <p:nvGrpSpPr>
          <p:cNvPr id="10" name="Group 9">
            <a:extLst>
              <a:ext uri="{FF2B5EF4-FFF2-40B4-BE49-F238E27FC236}">
                <a16:creationId xmlns:a16="http://schemas.microsoft.com/office/drawing/2014/main" id="{D8E4399E-9694-3DD3-DEC5-90E2A943A257}"/>
              </a:ext>
            </a:extLst>
          </p:cNvPr>
          <p:cNvGrpSpPr/>
          <p:nvPr/>
        </p:nvGrpSpPr>
        <p:grpSpPr>
          <a:xfrm>
            <a:off x="417096" y="1836615"/>
            <a:ext cx="5962487" cy="3634154"/>
            <a:chOff x="133788" y="1299307"/>
            <a:chExt cx="7281334" cy="4484078"/>
          </a:xfrm>
        </p:grpSpPr>
        <p:pic>
          <p:nvPicPr>
            <p:cNvPr id="8" name="Picture 7" descr="A screenshot of a computer generated diagram&#10;&#10;Description automatically generated">
              <a:extLst>
                <a:ext uri="{FF2B5EF4-FFF2-40B4-BE49-F238E27FC236}">
                  <a16:creationId xmlns:a16="http://schemas.microsoft.com/office/drawing/2014/main" id="{128DFE44-8619-6585-D97A-E94BBF47BB4C}"/>
                </a:ext>
              </a:extLst>
            </p:cNvPr>
            <p:cNvPicPr>
              <a:picLocks noChangeAspect="1"/>
            </p:cNvPicPr>
            <p:nvPr/>
          </p:nvPicPr>
          <p:blipFill>
            <a:blip r:embed="rId2"/>
            <a:stretch>
              <a:fillRect/>
            </a:stretch>
          </p:blipFill>
          <p:spPr>
            <a:xfrm>
              <a:off x="3848799" y="1299307"/>
              <a:ext cx="3566323" cy="4484077"/>
            </a:xfrm>
            <a:prstGeom prst="rect">
              <a:avLst/>
            </a:prstGeom>
          </p:spPr>
        </p:pic>
        <p:pic>
          <p:nvPicPr>
            <p:cNvPr id="9" name="Picture 8" descr="A collage of a building&#10;&#10;Description automatically generated">
              <a:extLst>
                <a:ext uri="{FF2B5EF4-FFF2-40B4-BE49-F238E27FC236}">
                  <a16:creationId xmlns:a16="http://schemas.microsoft.com/office/drawing/2014/main" id="{6D29E107-FD8B-86AD-F989-6587EA6AC6EB}"/>
                </a:ext>
              </a:extLst>
            </p:cNvPr>
            <p:cNvPicPr>
              <a:picLocks noChangeAspect="1"/>
            </p:cNvPicPr>
            <p:nvPr/>
          </p:nvPicPr>
          <p:blipFill>
            <a:blip r:embed="rId3"/>
            <a:stretch>
              <a:fillRect/>
            </a:stretch>
          </p:blipFill>
          <p:spPr>
            <a:xfrm>
              <a:off x="133788" y="1299308"/>
              <a:ext cx="3571733" cy="4484077"/>
            </a:xfrm>
            <a:prstGeom prst="rect">
              <a:avLst/>
            </a:prstGeom>
          </p:spPr>
        </p:pic>
      </p:grpSp>
      <p:sp>
        <p:nvSpPr>
          <p:cNvPr id="12" name="Text Placeholder 7">
            <a:extLst>
              <a:ext uri="{FF2B5EF4-FFF2-40B4-BE49-F238E27FC236}">
                <a16:creationId xmlns:a16="http://schemas.microsoft.com/office/drawing/2014/main" id="{42BBA3FA-8F5A-FCA0-A3D1-F905E3EC1970}"/>
              </a:ext>
            </a:extLst>
          </p:cNvPr>
          <p:cNvSpPr txBox="1">
            <a:spLocks/>
          </p:cNvSpPr>
          <p:nvPr/>
        </p:nvSpPr>
        <p:spPr>
          <a:xfrm>
            <a:off x="414763" y="5727505"/>
            <a:ext cx="2892239" cy="9467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Year 1 Term 1: Technical Design Studio</a:t>
            </a:r>
          </a:p>
          <a:p>
            <a:r>
              <a:rPr lang="en-US" sz="1200" dirty="0"/>
              <a:t>Graduate work by Carlo Rosel</a:t>
            </a:r>
          </a:p>
        </p:txBody>
      </p:sp>
      <p:sp>
        <p:nvSpPr>
          <p:cNvPr id="15" name="Text Placeholder 7">
            <a:extLst>
              <a:ext uri="{FF2B5EF4-FFF2-40B4-BE49-F238E27FC236}">
                <a16:creationId xmlns:a16="http://schemas.microsoft.com/office/drawing/2014/main" id="{C5E9078F-7A9C-3DC3-B429-BDA3C23B5CA2}"/>
              </a:ext>
            </a:extLst>
          </p:cNvPr>
          <p:cNvSpPr txBox="1">
            <a:spLocks/>
          </p:cNvSpPr>
          <p:nvPr/>
        </p:nvSpPr>
        <p:spPr>
          <a:xfrm>
            <a:off x="6545932" y="5723597"/>
            <a:ext cx="3732392" cy="9467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Year 1 Term 2: Explorative Design Studio</a:t>
            </a:r>
          </a:p>
          <a:p>
            <a:r>
              <a:rPr lang="en-US" sz="1200" dirty="0"/>
              <a:t>Graduate work by Zihao Wei and Vincent Chuang</a:t>
            </a:r>
            <a:endParaRPr lang="en-US" sz="1200" b="1" dirty="0"/>
          </a:p>
        </p:txBody>
      </p:sp>
      <p:pic>
        <p:nvPicPr>
          <p:cNvPr id="16" name="Picture 15" descr="A map of a city&#10;&#10;Description automatically generated">
            <a:extLst>
              <a:ext uri="{FF2B5EF4-FFF2-40B4-BE49-F238E27FC236}">
                <a16:creationId xmlns:a16="http://schemas.microsoft.com/office/drawing/2014/main" id="{4572A8B8-805C-756F-3445-0D0A39570061}"/>
              </a:ext>
            </a:extLst>
          </p:cNvPr>
          <p:cNvPicPr>
            <a:picLocks noChangeAspect="1"/>
          </p:cNvPicPr>
          <p:nvPr/>
        </p:nvPicPr>
        <p:blipFill>
          <a:blip r:embed="rId4"/>
          <a:srcRect l="50" r="37121"/>
          <a:stretch/>
        </p:blipFill>
        <p:spPr>
          <a:xfrm>
            <a:off x="6546926" y="1836615"/>
            <a:ext cx="2701451" cy="3634153"/>
          </a:xfrm>
          <a:prstGeom prst="rect">
            <a:avLst/>
          </a:prstGeom>
        </p:spPr>
      </p:pic>
      <p:pic>
        <p:nvPicPr>
          <p:cNvPr id="17" name="Picture 16" descr="A drawing of a building&#10;&#10;Description automatically generated">
            <a:extLst>
              <a:ext uri="{FF2B5EF4-FFF2-40B4-BE49-F238E27FC236}">
                <a16:creationId xmlns:a16="http://schemas.microsoft.com/office/drawing/2014/main" id="{4BC9319A-B9A0-C832-071B-E868BEDFCB68}"/>
              </a:ext>
            </a:extLst>
          </p:cNvPr>
          <p:cNvPicPr>
            <a:picLocks noChangeAspect="1"/>
          </p:cNvPicPr>
          <p:nvPr/>
        </p:nvPicPr>
        <p:blipFill>
          <a:blip r:embed="rId5"/>
          <a:srcRect l="25144" r="2543"/>
          <a:stretch/>
        </p:blipFill>
        <p:spPr>
          <a:xfrm>
            <a:off x="9328838" y="1836615"/>
            <a:ext cx="2438338" cy="3634154"/>
          </a:xfrm>
          <a:prstGeom prst="rect">
            <a:avLst/>
          </a:prstGeom>
        </p:spPr>
      </p:pic>
      <p:sp>
        <p:nvSpPr>
          <p:cNvPr id="7" name="Title 5">
            <a:extLst>
              <a:ext uri="{FF2B5EF4-FFF2-40B4-BE49-F238E27FC236}">
                <a16:creationId xmlns:a16="http://schemas.microsoft.com/office/drawing/2014/main" id="{345D436D-7380-6893-10A3-9B863D4412AA}"/>
              </a:ext>
            </a:extLst>
          </p:cNvPr>
          <p:cNvSpPr>
            <a:spLocks noGrp="1"/>
          </p:cNvSpPr>
          <p:nvPr>
            <p:ph type="title"/>
          </p:nvPr>
        </p:nvSpPr>
        <p:spPr>
          <a:xfrm>
            <a:off x="585216" y="1188720"/>
            <a:ext cx="3865626" cy="526679"/>
          </a:xfrm>
        </p:spPr>
        <p:txBody>
          <a:bodyPr/>
          <a:lstStyle/>
          <a:p>
            <a:r>
              <a:rPr lang="en-US" noProof="1">
                <a:solidFill>
                  <a:srgbClr val="A50B34"/>
                </a:solidFill>
                <a:latin typeface="Avenir Next LT Pro Demi"/>
              </a:rPr>
              <a:t>Design Studio</a:t>
            </a:r>
            <a:endParaRPr lang="en-US" noProof="1"/>
          </a:p>
        </p:txBody>
      </p:sp>
    </p:spTree>
    <p:extLst>
      <p:ext uri="{BB962C8B-B14F-4D97-AF65-F5344CB8AC3E}">
        <p14:creationId xmlns:p14="http://schemas.microsoft.com/office/powerpoint/2010/main" val="254159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riyama Teshima 2023 Logo Refresh - Moriyama Teshima Architects">
            <a:extLst>
              <a:ext uri="{FF2B5EF4-FFF2-40B4-BE49-F238E27FC236}">
                <a16:creationId xmlns:a16="http://schemas.microsoft.com/office/drawing/2014/main" id="{41E56573-2164-116A-24F5-9E94C7AAE3AA}"/>
              </a:ext>
            </a:extLst>
          </p:cNvPr>
          <p:cNvPicPr>
            <a:picLocks noChangeAspect="1"/>
          </p:cNvPicPr>
          <p:nvPr/>
        </p:nvPicPr>
        <p:blipFill>
          <a:blip r:embed="rId2"/>
          <a:stretch>
            <a:fillRect/>
          </a:stretch>
        </p:blipFill>
        <p:spPr>
          <a:xfrm>
            <a:off x="6570785" y="4033390"/>
            <a:ext cx="2743199" cy="1761066"/>
          </a:xfrm>
          <a:prstGeom prst="rect">
            <a:avLst/>
          </a:prstGeom>
        </p:spPr>
      </p:pic>
      <p:pic>
        <p:nvPicPr>
          <p:cNvPr id="16" name="Picture 15" descr="Architecture49">
            <a:extLst>
              <a:ext uri="{FF2B5EF4-FFF2-40B4-BE49-F238E27FC236}">
                <a16:creationId xmlns:a16="http://schemas.microsoft.com/office/drawing/2014/main" id="{A4C3A1CA-2C78-5E56-BB54-C4A1A3212324}"/>
              </a:ext>
            </a:extLst>
          </p:cNvPr>
          <p:cNvPicPr>
            <a:picLocks noChangeAspect="1"/>
          </p:cNvPicPr>
          <p:nvPr/>
        </p:nvPicPr>
        <p:blipFill>
          <a:blip r:embed="rId3"/>
          <a:stretch>
            <a:fillRect/>
          </a:stretch>
        </p:blipFill>
        <p:spPr>
          <a:xfrm>
            <a:off x="9169400" y="4130431"/>
            <a:ext cx="2743200" cy="1371600"/>
          </a:xfrm>
          <a:prstGeom prst="rect">
            <a:avLst/>
          </a:prstGeom>
        </p:spPr>
      </p:pic>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3865626" cy="1298448"/>
          </a:xfrm>
        </p:spPr>
        <p:txBody>
          <a:bodyPr/>
          <a:lstStyle/>
          <a:p>
            <a:r>
              <a:rPr lang="en-US" noProof="1">
                <a:solidFill>
                  <a:srgbClr val="A50B34"/>
                </a:solidFill>
                <a:latin typeface="Avenir Next LT Pro Demi"/>
              </a:rPr>
              <a:t>Co-op opportunities at UWSA</a:t>
            </a:r>
            <a:br>
              <a:rPr lang="en-US" noProof="1">
                <a:latin typeface="Avenir Next LT Pro Demi" panose="020B0504020202020204" pitchFamily="34" charset="77"/>
              </a:rPr>
            </a:br>
            <a:endParaRPr lang="en-US"/>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7</a:t>
            </a:fld>
            <a:endParaRPr lang="en-US" dirty="0"/>
          </a:p>
        </p:txBody>
      </p:sp>
      <p:sp>
        <p:nvSpPr>
          <p:cNvPr id="3" name="Text Placeholder 2">
            <a:extLst>
              <a:ext uri="{FF2B5EF4-FFF2-40B4-BE49-F238E27FC236}">
                <a16:creationId xmlns:a16="http://schemas.microsoft.com/office/drawing/2014/main" id="{E92B0A6A-F543-4021-C401-43270E1C0313}"/>
              </a:ext>
            </a:extLst>
          </p:cNvPr>
          <p:cNvSpPr>
            <a:spLocks noGrp="1"/>
          </p:cNvSpPr>
          <p:nvPr>
            <p:ph type="body" sz="quarter" idx="11"/>
          </p:nvPr>
        </p:nvSpPr>
        <p:spPr>
          <a:xfrm>
            <a:off x="582549" y="2588895"/>
            <a:ext cx="5299329" cy="4100703"/>
          </a:xfrm>
        </p:spPr>
        <p:txBody>
          <a:bodyPr vert="horz" lIns="0" tIns="0" rIns="0" bIns="0" rtlCol="0" anchor="t">
            <a:noAutofit/>
          </a:bodyPr>
          <a:lstStyle/>
          <a:p>
            <a:pPr marL="285750" indent="-285750">
              <a:buFont typeface="Wingdings" panose="020B0604020202020204" pitchFamily="34" charset="0"/>
              <a:buChar char="Ø"/>
            </a:pPr>
            <a:r>
              <a:rPr lang="en-US" dirty="0">
                <a:ea typeface="+mn-lt"/>
                <a:cs typeface="+mn-lt"/>
              </a:rPr>
              <a:t>Offered to students in the two-year stream (not holding a Bachelor of Architectural Studies degree at University of Waterloo) as an </a:t>
            </a:r>
            <a:r>
              <a:rPr lang="en-US" b="1" dirty="0">
                <a:ea typeface="+mn-lt"/>
                <a:cs typeface="+mn-lt"/>
              </a:rPr>
              <a:t>option</a:t>
            </a:r>
          </a:p>
          <a:p>
            <a:pPr marL="285750" indent="-285750">
              <a:buFont typeface="Wingdings" panose="020B0604020202020204" pitchFamily="34" charset="0"/>
              <a:buChar char="Ø"/>
            </a:pPr>
            <a:r>
              <a:rPr lang="en-US" dirty="0">
                <a:ea typeface="+mn-lt"/>
                <a:cs typeface="+mn-lt"/>
              </a:rPr>
              <a:t>For the spring term before your thesis year (4 months)</a:t>
            </a:r>
            <a:endParaRPr lang="en-US" dirty="0"/>
          </a:p>
          <a:p>
            <a:pPr marL="285750" indent="-285750">
              <a:buFont typeface="Wingdings" panose="020B0604020202020204" pitchFamily="34" charset="0"/>
              <a:buChar char="Ø"/>
            </a:pPr>
            <a:r>
              <a:rPr lang="en-US" dirty="0"/>
              <a:t>Hours of work can be counted towards your IAP for licensing</a:t>
            </a:r>
          </a:p>
          <a:p>
            <a:pPr marL="285750" indent="-285750">
              <a:buFont typeface="Wingdings" panose="020B0604020202020204" pitchFamily="34" charset="0"/>
              <a:buChar char="Ø"/>
            </a:pPr>
            <a:r>
              <a:rPr lang="en-US" dirty="0"/>
              <a:t>Benefits: rich depth of skills and knowledge, expand your network, increases chances of employment after graduation</a:t>
            </a:r>
          </a:p>
          <a:p>
            <a:pPr marL="285750" indent="-285750">
              <a:buFont typeface="Wingdings" panose="020B0604020202020204" pitchFamily="34" charset="0"/>
              <a:buChar char="Ø"/>
            </a:pPr>
            <a:r>
              <a:rPr lang="en-US" dirty="0"/>
              <a:t>Same support system for Waterloo's intensive co-op programs in the bachelor level are available to </a:t>
            </a:r>
            <a:r>
              <a:rPr lang="en-US" dirty="0" err="1"/>
              <a:t>MArch</a:t>
            </a:r>
            <a:r>
              <a:rPr lang="en-US" dirty="0"/>
              <a:t> students!</a:t>
            </a:r>
          </a:p>
          <a:p>
            <a:pPr marL="971550" lvl="1" indent="-342900">
              <a:buFont typeface="Courier New" panose="020B0604020202020204" pitchFamily="34" charset="0"/>
              <a:buChar char="o"/>
            </a:pPr>
            <a:r>
              <a:rPr lang="en-US" sz="1400" b="0" dirty="0"/>
              <a:t>Job portal – </a:t>
            </a:r>
            <a:r>
              <a:rPr lang="en-US" sz="1400" b="0" dirty="0" err="1"/>
              <a:t>Waterlooworks</a:t>
            </a:r>
            <a:endParaRPr lang="en-US" sz="1400" b="0" dirty="0"/>
          </a:p>
          <a:p>
            <a:pPr marL="971550" lvl="1" indent="-342900">
              <a:buFont typeface="Courier New" panose="020B0604020202020204" pitchFamily="34" charset="0"/>
              <a:buChar char="o"/>
            </a:pPr>
            <a:r>
              <a:rPr lang="en-US" sz="1400" b="0" dirty="0"/>
              <a:t>Job fairs – P4E, etc.</a:t>
            </a:r>
          </a:p>
          <a:p>
            <a:pPr marL="971550" lvl="1" indent="-342900">
              <a:buFont typeface="Courier New" panose="020B0604020202020204" pitchFamily="34" charset="0"/>
              <a:buChar char="o"/>
            </a:pPr>
            <a:r>
              <a:rPr lang="en-US" sz="1400" b="0" dirty="0"/>
              <a:t>Centre for Career Development support services</a:t>
            </a:r>
          </a:p>
          <a:p>
            <a:pPr marL="285750" indent="-285750">
              <a:buFont typeface="Wingdings" panose="020B0604020202020204" pitchFamily="34" charset="0"/>
              <a:buChar char="Ø"/>
            </a:pPr>
            <a:endParaRPr lang="en-US" dirty="0"/>
          </a:p>
          <a:p>
            <a:pPr marL="285750" indent="-285750">
              <a:buFont typeface="Wingdings" panose="020B0604020202020204" pitchFamily="34" charset="0"/>
              <a:buChar char="Ø"/>
            </a:pPr>
            <a:endParaRPr lang="en-US" dirty="0"/>
          </a:p>
          <a:p>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pic>
        <p:nvPicPr>
          <p:cNvPr id="2" name="Picture 1" descr="WaterlooWorks Works - Chrome Web Store">
            <a:extLst>
              <a:ext uri="{FF2B5EF4-FFF2-40B4-BE49-F238E27FC236}">
                <a16:creationId xmlns:a16="http://schemas.microsoft.com/office/drawing/2014/main" id="{1BE81ED9-3CD0-DD39-B9FA-272736DA131F}"/>
              </a:ext>
            </a:extLst>
          </p:cNvPr>
          <p:cNvPicPr>
            <a:picLocks noChangeAspect="1"/>
          </p:cNvPicPr>
          <p:nvPr/>
        </p:nvPicPr>
        <p:blipFill>
          <a:blip r:embed="rId4"/>
          <a:stretch>
            <a:fillRect/>
          </a:stretch>
        </p:blipFill>
        <p:spPr>
          <a:xfrm>
            <a:off x="6678246" y="1184519"/>
            <a:ext cx="5263661" cy="3297115"/>
          </a:xfrm>
          <a:prstGeom prst="rect">
            <a:avLst/>
          </a:prstGeom>
        </p:spPr>
      </p:pic>
      <p:pic>
        <p:nvPicPr>
          <p:cNvPr id="9" name="Picture 8" descr="BDP Quadrangle - Wikipedia">
            <a:extLst>
              <a:ext uri="{FF2B5EF4-FFF2-40B4-BE49-F238E27FC236}">
                <a16:creationId xmlns:a16="http://schemas.microsoft.com/office/drawing/2014/main" id="{07FCE2F4-B832-6225-183F-FDCB52F82C47}"/>
              </a:ext>
            </a:extLst>
          </p:cNvPr>
          <p:cNvPicPr>
            <a:picLocks noChangeAspect="1"/>
          </p:cNvPicPr>
          <p:nvPr/>
        </p:nvPicPr>
        <p:blipFill>
          <a:blip r:embed="rId5"/>
          <a:stretch>
            <a:fillRect/>
          </a:stretch>
        </p:blipFill>
        <p:spPr>
          <a:xfrm>
            <a:off x="8670682" y="5795771"/>
            <a:ext cx="2420814" cy="991226"/>
          </a:xfrm>
          <a:prstGeom prst="rect">
            <a:avLst/>
          </a:prstGeom>
        </p:spPr>
      </p:pic>
      <p:pic>
        <p:nvPicPr>
          <p:cNvPr id="15" name="Picture 14" descr="IBI GROUP INC. OBTAINS FINAL COURT ORDER APPROVING ITS PLAN OF ARRANGEMENT  WITH ARCADIS">
            <a:extLst>
              <a:ext uri="{FF2B5EF4-FFF2-40B4-BE49-F238E27FC236}">
                <a16:creationId xmlns:a16="http://schemas.microsoft.com/office/drawing/2014/main" id="{00E65594-8727-649B-B21E-0F84D37DC96D}"/>
              </a:ext>
            </a:extLst>
          </p:cNvPr>
          <p:cNvPicPr>
            <a:picLocks noChangeAspect="1"/>
          </p:cNvPicPr>
          <p:nvPr/>
        </p:nvPicPr>
        <p:blipFill>
          <a:blip r:embed="rId6"/>
          <a:stretch>
            <a:fillRect/>
          </a:stretch>
        </p:blipFill>
        <p:spPr>
          <a:xfrm>
            <a:off x="10856667" y="5036160"/>
            <a:ext cx="1332279" cy="1361587"/>
          </a:xfrm>
          <a:prstGeom prst="rect">
            <a:avLst/>
          </a:prstGeom>
        </p:spPr>
      </p:pic>
      <p:pic>
        <p:nvPicPr>
          <p:cNvPr id="20" name="Picture 19" descr="ERA Architects Inc. - CondoTrend">
            <a:extLst>
              <a:ext uri="{FF2B5EF4-FFF2-40B4-BE49-F238E27FC236}">
                <a16:creationId xmlns:a16="http://schemas.microsoft.com/office/drawing/2014/main" id="{C64D9AE3-3ED1-1599-A9DD-FC9B80A15115}"/>
              </a:ext>
            </a:extLst>
          </p:cNvPr>
          <p:cNvPicPr>
            <a:picLocks noChangeAspect="1"/>
          </p:cNvPicPr>
          <p:nvPr/>
        </p:nvPicPr>
        <p:blipFill>
          <a:blip r:embed="rId7"/>
          <a:stretch>
            <a:fillRect/>
          </a:stretch>
        </p:blipFill>
        <p:spPr>
          <a:xfrm>
            <a:off x="9352084" y="5163423"/>
            <a:ext cx="1063137" cy="551436"/>
          </a:xfrm>
          <a:prstGeom prst="rect">
            <a:avLst/>
          </a:prstGeom>
        </p:spPr>
      </p:pic>
      <p:pic>
        <p:nvPicPr>
          <p:cNvPr id="22" name="Graphic 21" descr="Home •">
            <a:extLst>
              <a:ext uri="{FF2B5EF4-FFF2-40B4-BE49-F238E27FC236}">
                <a16:creationId xmlns:a16="http://schemas.microsoft.com/office/drawing/2014/main" id="{A7DA29A3-CE58-203C-83CD-6197242B80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5501" y="5313892"/>
            <a:ext cx="1543048" cy="383116"/>
          </a:xfrm>
          <a:prstGeom prst="rect">
            <a:avLst/>
          </a:prstGeom>
        </p:spPr>
      </p:pic>
      <p:pic>
        <p:nvPicPr>
          <p:cNvPr id="23" name="Picture 22" descr="Diamond Schmitt Architects | SkyriseCalgary">
            <a:extLst>
              <a:ext uri="{FF2B5EF4-FFF2-40B4-BE49-F238E27FC236}">
                <a16:creationId xmlns:a16="http://schemas.microsoft.com/office/drawing/2014/main" id="{CAB96855-7573-1122-3CAE-86C1E0F5F65C}"/>
              </a:ext>
            </a:extLst>
          </p:cNvPr>
          <p:cNvPicPr>
            <a:picLocks noChangeAspect="1"/>
          </p:cNvPicPr>
          <p:nvPr/>
        </p:nvPicPr>
        <p:blipFill>
          <a:blip r:embed="rId10"/>
          <a:stretch>
            <a:fillRect/>
          </a:stretch>
        </p:blipFill>
        <p:spPr>
          <a:xfrm>
            <a:off x="6296025" y="5390253"/>
            <a:ext cx="2743200" cy="1678193"/>
          </a:xfrm>
          <a:prstGeom prst="rect">
            <a:avLst/>
          </a:prstGeom>
        </p:spPr>
      </p:pic>
    </p:spTree>
    <p:extLst>
      <p:ext uri="{BB962C8B-B14F-4D97-AF65-F5344CB8AC3E}">
        <p14:creationId xmlns:p14="http://schemas.microsoft.com/office/powerpoint/2010/main" val="363079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C593-4C5B-55BC-0061-7A4B320B11FD}"/>
              </a:ext>
            </a:extLst>
          </p:cNvPr>
          <p:cNvSpPr>
            <a:spLocks noGrp="1"/>
          </p:cNvSpPr>
          <p:nvPr>
            <p:ph type="title"/>
          </p:nvPr>
        </p:nvSpPr>
        <p:spPr>
          <a:xfrm>
            <a:off x="6547104" y="1188720"/>
            <a:ext cx="2621515" cy="1298448"/>
          </a:xfrm>
        </p:spPr>
        <p:txBody>
          <a:bodyPr/>
          <a:lstStyle/>
          <a:p>
            <a:r>
              <a:rPr lang="en-US" dirty="0">
                <a:solidFill>
                  <a:srgbClr val="A50B34"/>
                </a:solidFill>
              </a:rPr>
              <a:t>Research Thesis Year at a Glance...</a:t>
            </a:r>
            <a:endParaRPr lang="en-US" dirty="0"/>
          </a:p>
        </p:txBody>
      </p:sp>
      <p:sp>
        <p:nvSpPr>
          <p:cNvPr id="6" name="Slide Number Placeholder 5">
            <a:extLst>
              <a:ext uri="{FF2B5EF4-FFF2-40B4-BE49-F238E27FC236}">
                <a16:creationId xmlns:a16="http://schemas.microsoft.com/office/drawing/2014/main" id="{2E829BAE-68A8-A916-F84C-3786872F2B31}"/>
              </a:ext>
            </a:extLst>
          </p:cNvPr>
          <p:cNvSpPr>
            <a:spLocks noGrp="1"/>
          </p:cNvSpPr>
          <p:nvPr>
            <p:ph type="sldNum" sz="quarter" idx="14"/>
          </p:nvPr>
        </p:nvSpPr>
        <p:spPr/>
        <p:txBody>
          <a:bodyPr/>
          <a:lstStyle/>
          <a:p>
            <a:fld id="{97E7A93B-03D1-40CF-B4D6-CA919F2B8BA7}" type="slidenum">
              <a:rPr lang="en-US" smtClean="0"/>
              <a:pPr/>
              <a:t>8</a:t>
            </a:fld>
            <a:endParaRPr lang="en-US" dirty="0"/>
          </a:p>
        </p:txBody>
      </p:sp>
      <p:sp>
        <p:nvSpPr>
          <p:cNvPr id="11" name="Footer Placeholder 11">
            <a:extLst>
              <a:ext uri="{FF2B5EF4-FFF2-40B4-BE49-F238E27FC236}">
                <a16:creationId xmlns:a16="http://schemas.microsoft.com/office/drawing/2014/main" id="{87EF27F6-D05D-4F1D-B159-4E316D957E17}"/>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cxnSp>
        <p:nvCxnSpPr>
          <p:cNvPr id="13" name="Straight Arrow Connector 12">
            <a:extLst>
              <a:ext uri="{FF2B5EF4-FFF2-40B4-BE49-F238E27FC236}">
                <a16:creationId xmlns:a16="http://schemas.microsoft.com/office/drawing/2014/main" id="{97FFF6BF-BDA3-A2D6-CEB6-B25583CCFEEB}"/>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7CBA7F2-98B4-3995-89E1-97AA111539D0}"/>
              </a:ext>
            </a:extLst>
          </p:cNvPr>
          <p:cNvSpPr>
            <a:spLocks noGrp="1"/>
          </p:cNvSpPr>
          <p:nvPr>
            <p:ph type="body" sz="quarter" idx="11"/>
          </p:nvPr>
        </p:nvSpPr>
        <p:spPr>
          <a:xfrm>
            <a:off x="6551549" y="2960126"/>
            <a:ext cx="5224642" cy="3709738"/>
          </a:xfrm>
        </p:spPr>
        <p:txBody>
          <a:bodyPr vert="horz" lIns="0" tIns="0" rIns="0" bIns="0" rtlCol="0" anchor="t">
            <a:noAutofit/>
          </a:bodyPr>
          <a:lstStyle/>
          <a:p>
            <a:r>
              <a:rPr lang="en-US" b="1" dirty="0">
                <a:latin typeface="Avenir Next LT Pro"/>
              </a:rPr>
              <a:t>Fall</a:t>
            </a:r>
            <a:endParaRPr lang="en-US" sz="1400" dirty="0">
              <a:latin typeface="Avenir Next LT Pro" panose="020B0504020202020204" pitchFamily="34" charset="77"/>
            </a:endParaRPr>
          </a:p>
          <a:p>
            <a:pPr marL="342900" indent="-342900">
              <a:buFont typeface="Wingdings" panose="020B0604020202020204" pitchFamily="34" charset="0"/>
              <a:buChar char="Ø"/>
            </a:pPr>
            <a:r>
              <a:rPr lang="en-US" dirty="0">
                <a:ea typeface="+mn-lt"/>
                <a:cs typeface="+mn-lt"/>
              </a:rPr>
              <a:t>Up to four courses, including studio</a:t>
            </a:r>
            <a:endParaRPr lang="en-US" dirty="0"/>
          </a:p>
          <a:p>
            <a:pPr marL="342900" indent="-342900">
              <a:buFont typeface="Wingdings" panose="020B0604020202020204" pitchFamily="34" charset="0"/>
              <a:buChar char="Ø"/>
            </a:pPr>
            <a:r>
              <a:rPr lang="en-US" dirty="0"/>
              <a:t>This is where you begin to develop your thesis ideas and concept as the courses help start you in your thesis journey</a:t>
            </a:r>
          </a:p>
          <a:p>
            <a:r>
              <a:rPr lang="en-US" b="1" dirty="0"/>
              <a:t>Winter</a:t>
            </a:r>
          </a:p>
          <a:p>
            <a:pPr marL="342900" indent="-342900">
              <a:buFont typeface="Wingdings,Sans-Serif" panose="020B0604020202020204" pitchFamily="34" charset="0"/>
              <a:buChar char="Ø"/>
            </a:pPr>
            <a:r>
              <a:rPr lang="en-US" dirty="0"/>
              <a:t>Three courses, including one crash course at the end of the term (up to two active courses)</a:t>
            </a:r>
          </a:p>
          <a:p>
            <a:pPr marL="342900" indent="-342900">
              <a:buFont typeface="Wingdings,Sans-Serif" panose="020B0604020202020204" pitchFamily="34" charset="0"/>
              <a:buChar char="Ø"/>
            </a:pPr>
            <a:r>
              <a:rPr lang="en-US" dirty="0"/>
              <a:t>Studio focuses on writing development and design</a:t>
            </a:r>
          </a:p>
          <a:p>
            <a:r>
              <a:rPr lang="en-US" b="1" dirty="0"/>
              <a:t>Spring</a:t>
            </a:r>
          </a:p>
          <a:p>
            <a:pPr marL="342900" indent="-342900">
              <a:buFont typeface="Wingdings,Sans-Serif" panose="020B0604020202020204" pitchFamily="34" charset="0"/>
              <a:buChar char="Ø"/>
            </a:pPr>
            <a:r>
              <a:rPr lang="en-US" dirty="0"/>
              <a:t>One elective course</a:t>
            </a:r>
          </a:p>
          <a:p>
            <a:pPr marL="342900" indent="-342900">
              <a:buFont typeface="Wingdings,Sans-Serif" panose="020B0604020202020204" pitchFamily="34" charset="0"/>
              <a:buChar char="Ø"/>
            </a:pPr>
            <a:r>
              <a:rPr lang="en-US" dirty="0"/>
              <a:t>Students are encouraged to use elective courses to explore areas related to your thesis, and up to 1 elective course can be taken in other departments</a:t>
            </a:r>
          </a:p>
          <a:p>
            <a:endParaRPr lang="en-US" dirty="0"/>
          </a:p>
        </p:txBody>
      </p:sp>
      <p:sp>
        <p:nvSpPr>
          <p:cNvPr id="23" name="Right Brace 22">
            <a:extLst>
              <a:ext uri="{FF2B5EF4-FFF2-40B4-BE49-F238E27FC236}">
                <a16:creationId xmlns:a16="http://schemas.microsoft.com/office/drawing/2014/main" id="{0D666EBC-80E4-5EAF-9188-ACEB30D67FC5}"/>
              </a:ext>
            </a:extLst>
          </p:cNvPr>
          <p:cNvSpPr/>
          <p:nvPr/>
        </p:nvSpPr>
        <p:spPr>
          <a:xfrm>
            <a:off x="5162549" y="3263168"/>
            <a:ext cx="381000" cy="3499093"/>
          </a:xfrm>
          <a:prstGeom prst="rightBrace">
            <a:avLst/>
          </a:prstGeom>
          <a:ln w="28575">
            <a:solidFill>
              <a:srgbClr val="A50B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itle 2">
            <a:extLst>
              <a:ext uri="{FF2B5EF4-FFF2-40B4-BE49-F238E27FC236}">
                <a16:creationId xmlns:a16="http://schemas.microsoft.com/office/drawing/2014/main" id="{B2EF8C03-FB50-D40E-DBB3-6B63953B692D}"/>
              </a:ext>
            </a:extLst>
          </p:cNvPr>
          <p:cNvSpPr txBox="1">
            <a:spLocks/>
          </p:cNvSpPr>
          <p:nvPr/>
        </p:nvSpPr>
        <p:spPr>
          <a:xfrm>
            <a:off x="6543197" y="2630660"/>
            <a:ext cx="2709437" cy="3312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cap="none" baseline="0">
                <a:solidFill>
                  <a:schemeClr val="accent2"/>
                </a:solidFill>
                <a:latin typeface="+mj-lt"/>
                <a:ea typeface="+mj-ea"/>
                <a:cs typeface="+mj-cs"/>
              </a:defRPr>
            </a:lvl1pPr>
          </a:lstStyle>
          <a:p>
            <a:r>
              <a:rPr lang="en-US" sz="1800" dirty="0">
                <a:solidFill>
                  <a:srgbClr val="A50B34"/>
                </a:solidFill>
              </a:rPr>
              <a:t>2nd Year</a:t>
            </a:r>
          </a:p>
        </p:txBody>
      </p:sp>
      <p:cxnSp>
        <p:nvCxnSpPr>
          <p:cNvPr id="27" name="Connector: Elbow 26">
            <a:extLst>
              <a:ext uri="{FF2B5EF4-FFF2-40B4-BE49-F238E27FC236}">
                <a16:creationId xmlns:a16="http://schemas.microsoft.com/office/drawing/2014/main" id="{CD1B08CB-434E-3785-5982-F9E92B23E10B}"/>
              </a:ext>
            </a:extLst>
          </p:cNvPr>
          <p:cNvCxnSpPr/>
          <p:nvPr/>
        </p:nvCxnSpPr>
        <p:spPr>
          <a:xfrm flipV="1">
            <a:off x="5541108" y="2792048"/>
            <a:ext cx="875324" cy="2221519"/>
          </a:xfrm>
          <a:prstGeom prst="bentConnector3">
            <a:avLst/>
          </a:prstGeom>
          <a:ln w="28575">
            <a:solidFill>
              <a:srgbClr val="A50B34"/>
            </a:solidFill>
            <a:prstDash val="dash"/>
          </a:ln>
        </p:spPr>
        <p:style>
          <a:lnRef idx="1">
            <a:schemeClr val="accent1"/>
          </a:lnRef>
          <a:fillRef idx="0">
            <a:schemeClr val="accent1"/>
          </a:fillRef>
          <a:effectRef idx="0">
            <a:schemeClr val="accent1"/>
          </a:effectRef>
          <a:fontRef idx="minor">
            <a:schemeClr val="tx1"/>
          </a:fontRef>
        </p:style>
      </p:cxnSp>
      <p:pic>
        <p:nvPicPr>
          <p:cNvPr id="28" name="Picture 27" descr="A red and white list with white text&#10;&#10;Description automatically generated">
            <a:extLst>
              <a:ext uri="{FF2B5EF4-FFF2-40B4-BE49-F238E27FC236}">
                <a16:creationId xmlns:a16="http://schemas.microsoft.com/office/drawing/2014/main" id="{19BDAD94-90B2-C2CD-E829-B194AE40F6F7}"/>
              </a:ext>
            </a:extLst>
          </p:cNvPr>
          <p:cNvPicPr>
            <a:picLocks noChangeAspect="1"/>
          </p:cNvPicPr>
          <p:nvPr/>
        </p:nvPicPr>
        <p:blipFill>
          <a:blip r:embed="rId2"/>
          <a:stretch>
            <a:fillRect/>
          </a:stretch>
        </p:blipFill>
        <p:spPr>
          <a:xfrm>
            <a:off x="420054" y="693615"/>
            <a:ext cx="4562277" cy="6066693"/>
          </a:xfrm>
          <a:prstGeom prst="rect">
            <a:avLst/>
          </a:prstGeom>
        </p:spPr>
      </p:pic>
    </p:spTree>
    <p:extLst>
      <p:ext uri="{BB962C8B-B14F-4D97-AF65-F5344CB8AC3E}">
        <p14:creationId xmlns:p14="http://schemas.microsoft.com/office/powerpoint/2010/main" val="263786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979BF1-E02E-2DC0-9950-C7E505851F81}"/>
              </a:ext>
            </a:extLst>
          </p:cNvPr>
          <p:cNvSpPr>
            <a:spLocks noGrp="1"/>
          </p:cNvSpPr>
          <p:nvPr>
            <p:ph type="title"/>
          </p:nvPr>
        </p:nvSpPr>
        <p:spPr>
          <a:xfrm>
            <a:off x="585216" y="1188720"/>
            <a:ext cx="5106318" cy="1298448"/>
          </a:xfrm>
        </p:spPr>
        <p:txBody>
          <a:bodyPr/>
          <a:lstStyle/>
          <a:p>
            <a:r>
              <a:rPr lang="en-US" noProof="1">
                <a:solidFill>
                  <a:srgbClr val="A50B34"/>
                </a:solidFill>
                <a:latin typeface="Avenir Next LT Pro Demi"/>
              </a:rPr>
              <a:t>Thesis Committee and Support</a:t>
            </a:r>
            <a:br>
              <a:rPr lang="en-US" noProof="1">
                <a:latin typeface="Avenir Next LT Pro Demi" panose="020B0504020202020204" pitchFamily="34" charset="77"/>
              </a:rPr>
            </a:br>
            <a:endParaRPr lang="en-US"/>
          </a:p>
        </p:txBody>
      </p:sp>
      <p:sp>
        <p:nvSpPr>
          <p:cNvPr id="12" name="Footer Placeholder 11">
            <a:extLst>
              <a:ext uri="{FF2B5EF4-FFF2-40B4-BE49-F238E27FC236}">
                <a16:creationId xmlns:a16="http://schemas.microsoft.com/office/drawing/2014/main" id="{1BF9C1A0-87F5-B2D0-E580-DBCC0E5D1766}"/>
              </a:ext>
            </a:extLst>
          </p:cNvPr>
          <p:cNvSpPr>
            <a:spLocks noGrp="1"/>
          </p:cNvSpPr>
          <p:nvPr>
            <p:ph type="ftr" sz="quarter" idx="13"/>
          </p:nvPr>
        </p:nvSpPr>
        <p:spPr>
          <a:xfrm>
            <a:off x="565678" y="182880"/>
            <a:ext cx="2705842" cy="356616"/>
          </a:xfrm>
        </p:spPr>
        <p:txBody>
          <a:bodyPr/>
          <a:lstStyle/>
          <a:p>
            <a:r>
              <a:rPr lang="en-US" dirty="0"/>
              <a:t>waterloo </a:t>
            </a:r>
            <a:r>
              <a:rPr lang="en-US" dirty="0">
                <a:solidFill>
                  <a:srgbClr val="A50B34"/>
                </a:solidFill>
              </a:rPr>
              <a:t>architecture</a:t>
            </a:r>
          </a:p>
        </p:txBody>
      </p:sp>
      <p:sp>
        <p:nvSpPr>
          <p:cNvPr id="13" name="Slide Number Placeholder 12">
            <a:extLst>
              <a:ext uri="{FF2B5EF4-FFF2-40B4-BE49-F238E27FC236}">
                <a16:creationId xmlns:a16="http://schemas.microsoft.com/office/drawing/2014/main" id="{4AB6A1AC-CF0A-38FF-B3FE-E9450DDAC316}"/>
              </a:ext>
            </a:extLst>
          </p:cNvPr>
          <p:cNvSpPr>
            <a:spLocks noGrp="1"/>
          </p:cNvSpPr>
          <p:nvPr>
            <p:ph type="sldNum" sz="quarter" idx="14"/>
          </p:nvPr>
        </p:nvSpPr>
        <p:spPr/>
        <p:txBody>
          <a:bodyPr/>
          <a:lstStyle/>
          <a:p>
            <a:fld id="{97E7A93B-03D1-40CF-B4D6-CA919F2B8BA7}" type="slidenum">
              <a:rPr lang="en-US" smtClean="0"/>
              <a:pPr/>
              <a:t>9</a:t>
            </a:fld>
            <a:endParaRPr lang="en-US" dirty="0"/>
          </a:p>
        </p:txBody>
      </p:sp>
      <p:sp>
        <p:nvSpPr>
          <p:cNvPr id="3" name="Text Placeholder 2">
            <a:extLst>
              <a:ext uri="{FF2B5EF4-FFF2-40B4-BE49-F238E27FC236}">
                <a16:creationId xmlns:a16="http://schemas.microsoft.com/office/drawing/2014/main" id="{E92B0A6A-F543-4021-C401-43270E1C0313}"/>
              </a:ext>
            </a:extLst>
          </p:cNvPr>
          <p:cNvSpPr>
            <a:spLocks noGrp="1"/>
          </p:cNvSpPr>
          <p:nvPr>
            <p:ph type="body" sz="quarter" idx="11"/>
          </p:nvPr>
        </p:nvSpPr>
        <p:spPr>
          <a:xfrm>
            <a:off x="582549" y="1836664"/>
            <a:ext cx="5659618" cy="4930110"/>
          </a:xfrm>
        </p:spPr>
        <p:txBody>
          <a:bodyPr vert="horz" lIns="0" tIns="0" rIns="0" bIns="0" rtlCol="0" anchor="t">
            <a:noAutofit/>
          </a:bodyPr>
          <a:lstStyle/>
          <a:p>
            <a:r>
              <a:rPr lang="en-US" b="1" dirty="0">
                <a:ea typeface="+mn-lt"/>
                <a:cs typeface="+mn-lt"/>
              </a:rPr>
              <a:t>Supervisor</a:t>
            </a:r>
          </a:p>
          <a:p>
            <a:pPr marL="285750" indent="-285750">
              <a:buFont typeface="Wingdings" panose="020B0604020202020204" pitchFamily="34" charset="0"/>
              <a:buChar char="Ø"/>
            </a:pPr>
            <a:r>
              <a:rPr lang="en-US" dirty="0">
                <a:ea typeface="+mn-lt"/>
                <a:cs typeface="+mn-lt"/>
              </a:rPr>
              <a:t>During year 2 fall term, you begin to engage in conversations with professors that may be compatible with your topic</a:t>
            </a:r>
            <a:endParaRPr lang="en-US" dirty="0"/>
          </a:p>
          <a:p>
            <a:pPr marL="285750" indent="-285750">
              <a:buFont typeface="Wingdings" panose="020B0604020202020204" pitchFamily="34" charset="0"/>
              <a:buChar char="Ø"/>
            </a:pPr>
            <a:r>
              <a:rPr lang="en-US" dirty="0"/>
              <a:t>You are matched with your supervisor by the end of fall term and begin working with them in the winter</a:t>
            </a:r>
          </a:p>
          <a:p>
            <a:pPr marL="285750" indent="-285750">
              <a:buFont typeface="Wingdings" panose="020B0604020202020204" pitchFamily="34" charset="0"/>
              <a:buChar char="Ø"/>
            </a:pPr>
            <a:r>
              <a:rPr lang="en-US" dirty="0"/>
              <a:t>Over 21 members of faculty are eligible for thesis supervision, very tight-knit and supportive!</a:t>
            </a:r>
          </a:p>
          <a:p>
            <a:r>
              <a:rPr lang="en-US" b="1" dirty="0"/>
              <a:t>Committee Member</a:t>
            </a:r>
          </a:p>
          <a:p>
            <a:pPr marL="285750" indent="-285750">
              <a:buFont typeface="Wingdings,Sans-Serif"/>
              <a:buChar char="Ø"/>
            </a:pPr>
            <a:r>
              <a:rPr lang="en-US" dirty="0"/>
              <a:t>One professor from the faculty, you choose during the year 2 winter term </a:t>
            </a:r>
          </a:p>
          <a:p>
            <a:r>
              <a:rPr lang="en-US" b="1" dirty="0"/>
              <a:t>Internal Reader</a:t>
            </a:r>
            <a:endParaRPr lang="en-US" dirty="0"/>
          </a:p>
          <a:p>
            <a:pPr marL="285750" indent="-285750">
              <a:buFont typeface="Wingdings,Sans-Serif"/>
              <a:buChar char="Ø"/>
            </a:pPr>
            <a:r>
              <a:rPr lang="en-US" dirty="0"/>
              <a:t>One professor from the faculty, you arrange prior to your </a:t>
            </a:r>
            <a:r>
              <a:rPr lang="en-US" dirty="0" err="1"/>
              <a:t>defence</a:t>
            </a:r>
            <a:r>
              <a:rPr lang="en-US" dirty="0"/>
              <a:t> date with the help of your supervisor</a:t>
            </a:r>
          </a:p>
          <a:p>
            <a:r>
              <a:rPr lang="en-US" b="1" dirty="0"/>
              <a:t>External Reader</a:t>
            </a:r>
            <a:endParaRPr lang="en-US" dirty="0"/>
          </a:p>
          <a:p>
            <a:pPr marL="285750" indent="-285750">
              <a:buFont typeface="Wingdings,Sans-Serif"/>
              <a:buChar char="Ø"/>
            </a:pPr>
            <a:r>
              <a:rPr lang="en-US" dirty="0"/>
              <a:t>An expert in your field of research, arranged by your supervisor</a:t>
            </a:r>
          </a:p>
          <a:p>
            <a:pPr marL="285750" indent="-285750">
              <a:buFont typeface="Wingdings,Sans-Serif"/>
              <a:buChar char="Ø"/>
            </a:pPr>
            <a:r>
              <a:rPr lang="en-US" dirty="0"/>
              <a:t>Will have no knowledge of your thesis prior to your </a:t>
            </a:r>
            <a:r>
              <a:rPr lang="en-US" dirty="0" err="1"/>
              <a:t>defence</a:t>
            </a:r>
            <a:r>
              <a:rPr lang="en-US" dirty="0"/>
              <a:t> date</a:t>
            </a:r>
          </a:p>
          <a:p>
            <a:pPr>
              <a:buFont typeface="Wingdings,Sans-Serif"/>
            </a:pPr>
            <a:endParaRPr lang="en-US" dirty="0"/>
          </a:p>
          <a:p>
            <a:pPr marL="285750" indent="-285750">
              <a:buFont typeface="Wingdings" panose="020B0604020202020204" pitchFamily="34" charset="0"/>
              <a:buChar char="Ø"/>
            </a:pPr>
            <a:endParaRPr lang="en-US" dirty="0"/>
          </a:p>
          <a:p>
            <a:pPr marL="285750" indent="-285750">
              <a:buFont typeface="Wingdings" panose="020B0604020202020204" pitchFamily="34" charset="0"/>
              <a:buChar char="Ø"/>
            </a:pPr>
            <a:endParaRPr lang="en-US" dirty="0"/>
          </a:p>
          <a:p>
            <a:endParaRPr lang="en-US" dirty="0"/>
          </a:p>
        </p:txBody>
      </p:sp>
      <p:cxnSp>
        <p:nvCxnSpPr>
          <p:cNvPr id="14" name="Straight Arrow Connector 13">
            <a:extLst>
              <a:ext uri="{FF2B5EF4-FFF2-40B4-BE49-F238E27FC236}">
                <a16:creationId xmlns:a16="http://schemas.microsoft.com/office/drawing/2014/main" id="{7D59FDE3-8179-6578-B77D-5EF41FC2892E}"/>
              </a:ext>
            </a:extLst>
          </p:cNvPr>
          <p:cNvCxnSpPr/>
          <p:nvPr/>
        </p:nvCxnSpPr>
        <p:spPr>
          <a:xfrm flipV="1">
            <a:off x="3175" y="630024"/>
            <a:ext cx="12185650" cy="16932"/>
          </a:xfrm>
          <a:prstGeom prst="straightConnector1">
            <a:avLst/>
          </a:prstGeom>
          <a:ln w="28575">
            <a:solidFill>
              <a:srgbClr val="A50B34"/>
            </a:solidFill>
          </a:ln>
        </p:spPr>
        <p:style>
          <a:lnRef idx="1">
            <a:schemeClr val="accent1"/>
          </a:lnRef>
          <a:fillRef idx="0">
            <a:schemeClr val="accent1"/>
          </a:fillRef>
          <a:effectRef idx="0">
            <a:schemeClr val="accent1"/>
          </a:effectRef>
          <a:fontRef idx="minor">
            <a:schemeClr val="tx1"/>
          </a:fontRef>
        </p:style>
      </p:cxnSp>
      <p:pic>
        <p:nvPicPr>
          <p:cNvPr id="7" name="Picture 6" descr="A person standing at a podium with a computer and plants&#10;&#10;Description automatically generated">
            <a:extLst>
              <a:ext uri="{FF2B5EF4-FFF2-40B4-BE49-F238E27FC236}">
                <a16:creationId xmlns:a16="http://schemas.microsoft.com/office/drawing/2014/main" id="{00C7FF20-4DCF-2BEF-A4F3-1E612991931B}"/>
              </a:ext>
            </a:extLst>
          </p:cNvPr>
          <p:cNvPicPr>
            <a:picLocks noChangeAspect="1"/>
          </p:cNvPicPr>
          <p:nvPr/>
        </p:nvPicPr>
        <p:blipFill>
          <a:blip r:embed="rId2"/>
          <a:stretch>
            <a:fillRect/>
          </a:stretch>
        </p:blipFill>
        <p:spPr>
          <a:xfrm>
            <a:off x="6489210" y="1838325"/>
            <a:ext cx="5700347" cy="3835890"/>
          </a:xfrm>
          <a:prstGeom prst="rect">
            <a:avLst/>
          </a:prstGeom>
        </p:spPr>
      </p:pic>
    </p:spTree>
    <p:extLst>
      <p:ext uri="{BB962C8B-B14F-4D97-AF65-F5344CB8AC3E}">
        <p14:creationId xmlns:p14="http://schemas.microsoft.com/office/powerpoint/2010/main" val="1241573324"/>
      </p:ext>
    </p:extLst>
  </p:cSld>
  <p:clrMapOvr>
    <a:masterClrMapping/>
  </p:clrMapOvr>
</p:sld>
</file>

<file path=ppt/theme/theme1.xml><?xml version="1.0" encoding="utf-8"?>
<a:theme xmlns:a="http://schemas.openxmlformats.org/drawingml/2006/main" name="Office Theme">
  <a:themeElements>
    <a:clrScheme name="TM44886940">
      <a:dk1>
        <a:srgbClr val="000000"/>
      </a:dk1>
      <a:lt1>
        <a:srgbClr val="FFFFFF"/>
      </a:lt1>
      <a:dk2>
        <a:srgbClr val="44546A"/>
      </a:dk2>
      <a:lt2>
        <a:srgbClr val="E7E6E6"/>
      </a:lt2>
      <a:accent1>
        <a:srgbClr val="44FFC4"/>
      </a:accent1>
      <a:accent2>
        <a:srgbClr val="007DFF"/>
      </a:accent2>
      <a:accent3>
        <a:srgbClr val="FF0057"/>
      </a:accent3>
      <a:accent4>
        <a:srgbClr val="CEFF00"/>
      </a:accent4>
      <a:accent5>
        <a:srgbClr val="00C4FF"/>
      </a:accent5>
      <a:accent6>
        <a:srgbClr val="FF3FCA"/>
      </a:accent6>
      <a:hlink>
        <a:srgbClr val="0563C1"/>
      </a:hlink>
      <a:folHlink>
        <a:srgbClr val="954F72"/>
      </a:folHlink>
    </a:clrScheme>
    <a:fontScheme name="Custom 88">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886940_win32" id="{0547393E-9F3E-4642-B94F-1FF61AE53CA9}" vid="{C4AF1365-F5B2-4E64-814D-C361C9535C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02BC9-E516-4EEC-9752-1EA71BE5B05A}">
  <ds:schemaRefs>
    <ds:schemaRef ds:uri="http://schemas.microsoft.com/sharepoint/v3/contenttype/forms"/>
  </ds:schemaRefs>
</ds:datastoreItem>
</file>

<file path=customXml/itemProps2.xml><?xml version="1.0" encoding="utf-8"?>
<ds:datastoreItem xmlns:ds="http://schemas.openxmlformats.org/officeDocument/2006/customXml" ds:itemID="{FF443F43-9D7F-4F63-84DC-9910014A544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9E3CEB64-3080-4F2B-BEFD-9E59ADF150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0</TotalTime>
  <Words>233</Words>
  <Application>Microsoft Office PowerPoint</Application>
  <PresentationFormat>Widescreen</PresentationFormat>
  <Paragraphs>48</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Presented by: gwen del rosario</vt:lpstr>
      <vt:lpstr>University of Waterloo School of Architecture (UWSA) </vt:lpstr>
      <vt:lpstr>University of Waterloo School of Architecture's MArch program </vt:lpstr>
      <vt:lpstr>MArch Schedule at a Glance...</vt:lpstr>
      <vt:lpstr>Architectural Courses</vt:lpstr>
      <vt:lpstr>Design Studio</vt:lpstr>
      <vt:lpstr>Co-op opportunities at UWSA </vt:lpstr>
      <vt:lpstr>Research Thesis Year at a Glance...</vt:lpstr>
      <vt:lpstr>Thesis Committee and Support </vt:lpstr>
      <vt:lpstr>Award-Winning Theses</vt:lpstr>
      <vt:lpstr>Scholarships</vt:lpstr>
      <vt:lpstr>Student Associations</vt:lpstr>
      <vt:lpstr>Applications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1274</cp:revision>
  <dcterms:created xsi:type="dcterms:W3CDTF">2024-09-21T00:27:44Z</dcterms:created>
  <dcterms:modified xsi:type="dcterms:W3CDTF">2024-09-22T00:50:15Z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